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media/image7.jpg" ContentType="image/jp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4.jpg" ContentType="image/jpg"/>
  <Override PartName="/ppt/media/image25.jpg" ContentType="image/jpg"/>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61" r:id="rId2"/>
    <p:sldId id="423" r:id="rId3"/>
    <p:sldId id="402" r:id="rId4"/>
    <p:sldId id="405" r:id="rId5"/>
    <p:sldId id="428" r:id="rId6"/>
    <p:sldId id="393" r:id="rId7"/>
    <p:sldId id="391" r:id="rId8"/>
    <p:sldId id="437" r:id="rId9"/>
    <p:sldId id="431" r:id="rId10"/>
    <p:sldId id="432" r:id="rId11"/>
    <p:sldId id="433" r:id="rId12"/>
    <p:sldId id="345" r:id="rId13"/>
    <p:sldId id="398" r:id="rId14"/>
    <p:sldId id="407" r:id="rId15"/>
    <p:sldId id="400" r:id="rId16"/>
    <p:sldId id="401" r:id="rId17"/>
    <p:sldId id="427" r:id="rId18"/>
    <p:sldId id="348" r:id="rId19"/>
    <p:sldId id="394" r:id="rId20"/>
    <p:sldId id="435" r:id="rId21"/>
    <p:sldId id="395" r:id="rId22"/>
    <p:sldId id="414" r:id="rId23"/>
    <p:sldId id="415" r:id="rId24"/>
    <p:sldId id="418" r:id="rId25"/>
    <p:sldId id="419" r:id="rId26"/>
    <p:sldId id="408" r:id="rId27"/>
    <p:sldId id="409" r:id="rId28"/>
    <p:sldId id="413" r:id="rId29"/>
    <p:sldId id="338" r:id="rId30"/>
    <p:sldId id="429" r:id="rId31"/>
    <p:sldId id="421" r:id="rId32"/>
    <p:sldId id="434" r:id="rId33"/>
    <p:sldId id="425" r:id="rId34"/>
    <p:sldId id="436" r:id="rId35"/>
    <p:sldId id="411" r:id="rId36"/>
    <p:sldId id="410" r:id="rId37"/>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8FA5"/>
    <a:srgbClr val="DEE72D"/>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Stile chi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26" autoAdjust="0"/>
    <p:restoredTop sz="94153" autoAdjust="0"/>
  </p:normalViewPr>
  <p:slideViewPr>
    <p:cSldViewPr snapToGrid="0" snapToObjects="1">
      <p:cViewPr>
        <p:scale>
          <a:sx n="69" d="100"/>
          <a:sy n="69" d="100"/>
        </p:scale>
        <p:origin x="1459" y="34"/>
      </p:cViewPr>
      <p:guideLst>
        <p:guide orient="horz" pos="2160"/>
        <p:guide pos="2880"/>
      </p:guideLst>
    </p:cSldViewPr>
  </p:slideViewPr>
  <p:outlineViewPr>
    <p:cViewPr>
      <p:scale>
        <a:sx n="33" d="100"/>
        <a:sy n="33" d="100"/>
      </p:scale>
      <p:origin x="0" y="-1082"/>
    </p:cViewPr>
  </p:outlineViewPr>
  <p:notesTextViewPr>
    <p:cViewPr>
      <p:scale>
        <a:sx n="100" d="100"/>
        <a:sy n="100" d="100"/>
      </p:scale>
      <p:origin x="0" y="0"/>
    </p:cViewPr>
  </p:notesTextViewPr>
  <p:sorterViewPr>
    <p:cViewPr varScale="1">
      <p:scale>
        <a:sx n="100" d="100"/>
        <a:sy n="100" d="100"/>
      </p:scale>
      <p:origin x="0" y="-67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A09D58-8993-4C7E-AEA9-63F98D04388A}" type="datetimeFigureOut">
              <a:rPr lang="en-GB" smtClean="0"/>
              <a:t>10/06/2019</a:t>
            </a:fld>
            <a:endParaRPr lang="en-GB"/>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0F9C1-BE9F-4805-B564-FC247BA616CB}" type="slidenum">
              <a:rPr lang="en-GB" smtClean="0"/>
              <a:t>‹N›</a:t>
            </a:fld>
            <a:endParaRPr lang="en-GB"/>
          </a:p>
        </p:txBody>
      </p:sp>
    </p:spTree>
    <p:extLst>
      <p:ext uri="{BB962C8B-B14F-4D97-AF65-F5344CB8AC3E}">
        <p14:creationId xmlns:p14="http://schemas.microsoft.com/office/powerpoint/2010/main" val="3534086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AA60F9C1-BE9F-4805-B564-FC247BA616CB}" type="slidenum">
              <a:rPr lang="en-GB" smtClean="0"/>
              <a:t>3</a:t>
            </a:fld>
            <a:endParaRPr lang="en-GB"/>
          </a:p>
        </p:txBody>
      </p:sp>
    </p:spTree>
    <p:extLst>
      <p:ext uri="{BB962C8B-B14F-4D97-AF65-F5344CB8AC3E}">
        <p14:creationId xmlns:p14="http://schemas.microsoft.com/office/powerpoint/2010/main" val="83050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AA60F9C1-BE9F-4805-B564-FC247BA616CB}" type="slidenum">
              <a:rPr lang="en-GB" smtClean="0"/>
              <a:t>4</a:t>
            </a:fld>
            <a:endParaRPr lang="en-GB"/>
          </a:p>
        </p:txBody>
      </p:sp>
    </p:spTree>
    <p:extLst>
      <p:ext uri="{BB962C8B-B14F-4D97-AF65-F5344CB8AC3E}">
        <p14:creationId xmlns:p14="http://schemas.microsoft.com/office/powerpoint/2010/main" val="3236254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844599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168" name="Rettangolo 167"/>
          <p:cNvSpPr/>
          <p:nvPr userDrawn="1"/>
        </p:nvSpPr>
        <p:spPr>
          <a:xfrm>
            <a:off x="0" y="3832224"/>
            <a:ext cx="9144000" cy="3025775"/>
          </a:xfrm>
          <a:prstGeom prst="rect">
            <a:avLst/>
          </a:prstGeom>
          <a:solidFill>
            <a:srgbClr val="728F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nvGrpSpPr>
          <p:cNvPr id="169" name="Gruppo 168"/>
          <p:cNvGrpSpPr/>
          <p:nvPr userDrawn="1"/>
        </p:nvGrpSpPr>
        <p:grpSpPr>
          <a:xfrm>
            <a:off x="48007" y="3832827"/>
            <a:ext cx="9036647" cy="180000"/>
            <a:chOff x="1218340" y="275867"/>
            <a:chExt cx="17715122" cy="567843"/>
          </a:xfrm>
        </p:grpSpPr>
        <p:cxnSp>
          <p:nvCxnSpPr>
            <p:cNvPr id="170" name="Connettore 1 169"/>
            <p:cNvCxnSpPr/>
            <p:nvPr userDrawn="1"/>
          </p:nvCxnSpPr>
          <p:spPr>
            <a:xfrm>
              <a:off x="121834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1" name="Connettore 1 170"/>
            <p:cNvCxnSpPr/>
            <p:nvPr userDrawn="1"/>
          </p:nvCxnSpPr>
          <p:spPr>
            <a:xfrm>
              <a:off x="136720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2" name="Connettore 1 171"/>
            <p:cNvCxnSpPr/>
            <p:nvPr userDrawn="1"/>
          </p:nvCxnSpPr>
          <p:spPr>
            <a:xfrm>
              <a:off x="151607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3" name="Connettore 1 172"/>
            <p:cNvCxnSpPr/>
            <p:nvPr userDrawn="1"/>
          </p:nvCxnSpPr>
          <p:spPr>
            <a:xfrm>
              <a:off x="166494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4" name="Connettore 1 173"/>
            <p:cNvCxnSpPr/>
            <p:nvPr userDrawn="1"/>
          </p:nvCxnSpPr>
          <p:spPr>
            <a:xfrm>
              <a:off x="181380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5" name="Connettore 1 174"/>
            <p:cNvCxnSpPr/>
            <p:nvPr userDrawn="1"/>
          </p:nvCxnSpPr>
          <p:spPr>
            <a:xfrm>
              <a:off x="196267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6" name="Connettore 1 175"/>
            <p:cNvCxnSpPr/>
            <p:nvPr userDrawn="1"/>
          </p:nvCxnSpPr>
          <p:spPr>
            <a:xfrm>
              <a:off x="211154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7" name="Connettore 1 176"/>
            <p:cNvCxnSpPr/>
            <p:nvPr userDrawn="1"/>
          </p:nvCxnSpPr>
          <p:spPr>
            <a:xfrm>
              <a:off x="226040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8" name="Connettore 1 177"/>
            <p:cNvCxnSpPr/>
            <p:nvPr userDrawn="1"/>
          </p:nvCxnSpPr>
          <p:spPr>
            <a:xfrm>
              <a:off x="240927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9" name="Connettore 1 178"/>
            <p:cNvCxnSpPr/>
            <p:nvPr userDrawn="1"/>
          </p:nvCxnSpPr>
          <p:spPr>
            <a:xfrm>
              <a:off x="255814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0" name="Connettore 1 179"/>
            <p:cNvCxnSpPr/>
            <p:nvPr userDrawn="1"/>
          </p:nvCxnSpPr>
          <p:spPr>
            <a:xfrm>
              <a:off x="270701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1" name="Connettore 1 180"/>
            <p:cNvCxnSpPr/>
            <p:nvPr userDrawn="1"/>
          </p:nvCxnSpPr>
          <p:spPr>
            <a:xfrm>
              <a:off x="285587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2" name="Connettore 1 181"/>
            <p:cNvCxnSpPr/>
            <p:nvPr userDrawn="1"/>
          </p:nvCxnSpPr>
          <p:spPr>
            <a:xfrm>
              <a:off x="300474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3" name="Connettore 1 182"/>
            <p:cNvCxnSpPr/>
            <p:nvPr userDrawn="1"/>
          </p:nvCxnSpPr>
          <p:spPr>
            <a:xfrm>
              <a:off x="315361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4" name="Connettore 1 183"/>
            <p:cNvCxnSpPr/>
            <p:nvPr userDrawn="1"/>
          </p:nvCxnSpPr>
          <p:spPr>
            <a:xfrm>
              <a:off x="330247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5" name="Connettore 1 184"/>
            <p:cNvCxnSpPr/>
            <p:nvPr userDrawn="1"/>
          </p:nvCxnSpPr>
          <p:spPr>
            <a:xfrm>
              <a:off x="345134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6" name="Connettore 1 185"/>
            <p:cNvCxnSpPr/>
            <p:nvPr userDrawn="1"/>
          </p:nvCxnSpPr>
          <p:spPr>
            <a:xfrm>
              <a:off x="360021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7" name="Connettore 1 186"/>
            <p:cNvCxnSpPr/>
            <p:nvPr userDrawn="1"/>
          </p:nvCxnSpPr>
          <p:spPr>
            <a:xfrm>
              <a:off x="374907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8" name="Connettore 1 187"/>
            <p:cNvCxnSpPr/>
            <p:nvPr userDrawn="1"/>
          </p:nvCxnSpPr>
          <p:spPr>
            <a:xfrm>
              <a:off x="389794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9" name="Connettore 1 188"/>
            <p:cNvCxnSpPr/>
            <p:nvPr userDrawn="1"/>
          </p:nvCxnSpPr>
          <p:spPr>
            <a:xfrm>
              <a:off x="404681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0" name="Connettore 1 189"/>
            <p:cNvCxnSpPr/>
            <p:nvPr userDrawn="1"/>
          </p:nvCxnSpPr>
          <p:spPr>
            <a:xfrm>
              <a:off x="419568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1" name="Connettore 1 190"/>
            <p:cNvCxnSpPr/>
            <p:nvPr userDrawn="1"/>
          </p:nvCxnSpPr>
          <p:spPr>
            <a:xfrm>
              <a:off x="434454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2" name="Connettore 1 191"/>
            <p:cNvCxnSpPr/>
            <p:nvPr userDrawn="1"/>
          </p:nvCxnSpPr>
          <p:spPr>
            <a:xfrm>
              <a:off x="449341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3" name="Connettore 1 192"/>
            <p:cNvCxnSpPr/>
            <p:nvPr userDrawn="1"/>
          </p:nvCxnSpPr>
          <p:spPr>
            <a:xfrm>
              <a:off x="464228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4" name="Connettore 1 193"/>
            <p:cNvCxnSpPr/>
            <p:nvPr userDrawn="1"/>
          </p:nvCxnSpPr>
          <p:spPr>
            <a:xfrm>
              <a:off x="479114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5" name="Connettore 1 194"/>
            <p:cNvCxnSpPr/>
            <p:nvPr userDrawn="1"/>
          </p:nvCxnSpPr>
          <p:spPr>
            <a:xfrm>
              <a:off x="494001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6" name="Connettore 1 195"/>
            <p:cNvCxnSpPr/>
            <p:nvPr userDrawn="1"/>
          </p:nvCxnSpPr>
          <p:spPr>
            <a:xfrm>
              <a:off x="508888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7" name="Connettore 1 196"/>
            <p:cNvCxnSpPr/>
            <p:nvPr userDrawn="1"/>
          </p:nvCxnSpPr>
          <p:spPr>
            <a:xfrm>
              <a:off x="523774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8" name="Connettore 1 197"/>
            <p:cNvCxnSpPr/>
            <p:nvPr userDrawn="1"/>
          </p:nvCxnSpPr>
          <p:spPr>
            <a:xfrm>
              <a:off x="538661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9" name="Connettore 1 198"/>
            <p:cNvCxnSpPr/>
            <p:nvPr userDrawn="1"/>
          </p:nvCxnSpPr>
          <p:spPr>
            <a:xfrm>
              <a:off x="553548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0" name="Connettore 1 199"/>
            <p:cNvCxnSpPr/>
            <p:nvPr userDrawn="1"/>
          </p:nvCxnSpPr>
          <p:spPr>
            <a:xfrm>
              <a:off x="568435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1" name="Connettore 1 200"/>
            <p:cNvCxnSpPr/>
            <p:nvPr userDrawn="1"/>
          </p:nvCxnSpPr>
          <p:spPr>
            <a:xfrm>
              <a:off x="583321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2" name="Connettore 1 201"/>
            <p:cNvCxnSpPr/>
            <p:nvPr userDrawn="1"/>
          </p:nvCxnSpPr>
          <p:spPr>
            <a:xfrm>
              <a:off x="598208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3" name="Connettore 1 202"/>
            <p:cNvCxnSpPr/>
            <p:nvPr userDrawn="1"/>
          </p:nvCxnSpPr>
          <p:spPr>
            <a:xfrm>
              <a:off x="613095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4" name="Connettore 1 203"/>
            <p:cNvCxnSpPr/>
            <p:nvPr userDrawn="1"/>
          </p:nvCxnSpPr>
          <p:spPr>
            <a:xfrm>
              <a:off x="627981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5" name="Connettore 1 204"/>
            <p:cNvCxnSpPr/>
            <p:nvPr userDrawn="1"/>
          </p:nvCxnSpPr>
          <p:spPr>
            <a:xfrm>
              <a:off x="642868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6" name="Connettore 1 205"/>
            <p:cNvCxnSpPr/>
            <p:nvPr userDrawn="1"/>
          </p:nvCxnSpPr>
          <p:spPr>
            <a:xfrm>
              <a:off x="657755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7" name="Connettore 1 206"/>
            <p:cNvCxnSpPr/>
            <p:nvPr userDrawn="1"/>
          </p:nvCxnSpPr>
          <p:spPr>
            <a:xfrm>
              <a:off x="672641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8" name="Connettore 1 207"/>
            <p:cNvCxnSpPr/>
            <p:nvPr userDrawn="1"/>
          </p:nvCxnSpPr>
          <p:spPr>
            <a:xfrm>
              <a:off x="687528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9" name="Connettore 1 208"/>
            <p:cNvCxnSpPr/>
            <p:nvPr userDrawn="1"/>
          </p:nvCxnSpPr>
          <p:spPr>
            <a:xfrm>
              <a:off x="702415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0" name="Connettore 1 209"/>
            <p:cNvCxnSpPr/>
            <p:nvPr userDrawn="1"/>
          </p:nvCxnSpPr>
          <p:spPr>
            <a:xfrm>
              <a:off x="717302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1" name="Connettore 1 210"/>
            <p:cNvCxnSpPr/>
            <p:nvPr userDrawn="1"/>
          </p:nvCxnSpPr>
          <p:spPr>
            <a:xfrm>
              <a:off x="732188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2" name="Connettore 1 211"/>
            <p:cNvCxnSpPr/>
            <p:nvPr userDrawn="1"/>
          </p:nvCxnSpPr>
          <p:spPr>
            <a:xfrm>
              <a:off x="747075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3" name="Connettore 1 212"/>
            <p:cNvCxnSpPr/>
            <p:nvPr userDrawn="1"/>
          </p:nvCxnSpPr>
          <p:spPr>
            <a:xfrm>
              <a:off x="761962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4" name="Connettore 1 213"/>
            <p:cNvCxnSpPr/>
            <p:nvPr userDrawn="1"/>
          </p:nvCxnSpPr>
          <p:spPr>
            <a:xfrm>
              <a:off x="776848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5" name="Connettore 1 214"/>
            <p:cNvCxnSpPr/>
            <p:nvPr userDrawn="1"/>
          </p:nvCxnSpPr>
          <p:spPr>
            <a:xfrm>
              <a:off x="791735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6" name="Connettore 1 215"/>
            <p:cNvCxnSpPr/>
            <p:nvPr userDrawn="1"/>
          </p:nvCxnSpPr>
          <p:spPr>
            <a:xfrm>
              <a:off x="806622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7" name="Connettore 1 216"/>
            <p:cNvCxnSpPr/>
            <p:nvPr userDrawn="1"/>
          </p:nvCxnSpPr>
          <p:spPr>
            <a:xfrm>
              <a:off x="821508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8" name="Connettore 1 217"/>
            <p:cNvCxnSpPr/>
            <p:nvPr userDrawn="1"/>
          </p:nvCxnSpPr>
          <p:spPr>
            <a:xfrm>
              <a:off x="836395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9" name="Connettore 1 218"/>
            <p:cNvCxnSpPr/>
            <p:nvPr userDrawn="1"/>
          </p:nvCxnSpPr>
          <p:spPr>
            <a:xfrm>
              <a:off x="851282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0" name="Connettore 1 219"/>
            <p:cNvCxnSpPr/>
            <p:nvPr userDrawn="1"/>
          </p:nvCxnSpPr>
          <p:spPr>
            <a:xfrm>
              <a:off x="866169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1" name="Connettore 1 220"/>
            <p:cNvCxnSpPr/>
            <p:nvPr userDrawn="1"/>
          </p:nvCxnSpPr>
          <p:spPr>
            <a:xfrm>
              <a:off x="881055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2" name="Connettore 1 221"/>
            <p:cNvCxnSpPr/>
            <p:nvPr userDrawn="1"/>
          </p:nvCxnSpPr>
          <p:spPr>
            <a:xfrm>
              <a:off x="895942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3" name="Connettore 1 222"/>
            <p:cNvCxnSpPr/>
            <p:nvPr userDrawn="1"/>
          </p:nvCxnSpPr>
          <p:spPr>
            <a:xfrm>
              <a:off x="910829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4" name="Connettore 1 223"/>
            <p:cNvCxnSpPr/>
            <p:nvPr userDrawn="1"/>
          </p:nvCxnSpPr>
          <p:spPr>
            <a:xfrm>
              <a:off x="925715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5" name="Connettore 1 224"/>
            <p:cNvCxnSpPr/>
            <p:nvPr userDrawn="1"/>
          </p:nvCxnSpPr>
          <p:spPr>
            <a:xfrm>
              <a:off x="940602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6" name="Connettore 1 225"/>
            <p:cNvCxnSpPr/>
            <p:nvPr userDrawn="1"/>
          </p:nvCxnSpPr>
          <p:spPr>
            <a:xfrm>
              <a:off x="955489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7" name="Connettore 1 226"/>
            <p:cNvCxnSpPr/>
            <p:nvPr userDrawn="1"/>
          </p:nvCxnSpPr>
          <p:spPr>
            <a:xfrm>
              <a:off x="970375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8" name="Connettore 1 227"/>
            <p:cNvCxnSpPr/>
            <p:nvPr userDrawn="1"/>
          </p:nvCxnSpPr>
          <p:spPr>
            <a:xfrm>
              <a:off x="985262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9" name="Connettore 1 228"/>
            <p:cNvCxnSpPr/>
            <p:nvPr userDrawn="1"/>
          </p:nvCxnSpPr>
          <p:spPr>
            <a:xfrm>
              <a:off x="1000149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0" name="Connettore 1 229"/>
            <p:cNvCxnSpPr/>
            <p:nvPr userDrawn="1"/>
          </p:nvCxnSpPr>
          <p:spPr>
            <a:xfrm>
              <a:off x="1015036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1" name="Connettore 1 230"/>
            <p:cNvCxnSpPr/>
            <p:nvPr userDrawn="1"/>
          </p:nvCxnSpPr>
          <p:spPr>
            <a:xfrm>
              <a:off x="1029922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2" name="Connettore 1 231"/>
            <p:cNvCxnSpPr/>
            <p:nvPr userDrawn="1"/>
          </p:nvCxnSpPr>
          <p:spPr>
            <a:xfrm>
              <a:off x="1044809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3" name="Connettore 1 232"/>
            <p:cNvCxnSpPr/>
            <p:nvPr userDrawn="1"/>
          </p:nvCxnSpPr>
          <p:spPr>
            <a:xfrm>
              <a:off x="1059696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4" name="Connettore 1 233"/>
            <p:cNvCxnSpPr/>
            <p:nvPr userDrawn="1"/>
          </p:nvCxnSpPr>
          <p:spPr>
            <a:xfrm>
              <a:off x="1074582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5" name="Connettore 1 234"/>
            <p:cNvCxnSpPr/>
            <p:nvPr userDrawn="1"/>
          </p:nvCxnSpPr>
          <p:spPr>
            <a:xfrm>
              <a:off x="1089469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6" name="Connettore 1 235"/>
            <p:cNvCxnSpPr/>
            <p:nvPr userDrawn="1"/>
          </p:nvCxnSpPr>
          <p:spPr>
            <a:xfrm>
              <a:off x="1104356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7" name="Connettore 1 236"/>
            <p:cNvCxnSpPr/>
            <p:nvPr userDrawn="1"/>
          </p:nvCxnSpPr>
          <p:spPr>
            <a:xfrm>
              <a:off x="1119242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8" name="Connettore 1 237"/>
            <p:cNvCxnSpPr/>
            <p:nvPr userDrawn="1"/>
          </p:nvCxnSpPr>
          <p:spPr>
            <a:xfrm>
              <a:off x="1134129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9" name="Connettore 1 238"/>
            <p:cNvCxnSpPr/>
            <p:nvPr userDrawn="1"/>
          </p:nvCxnSpPr>
          <p:spPr>
            <a:xfrm>
              <a:off x="1149016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0" name="Connettore 1 239"/>
            <p:cNvCxnSpPr/>
            <p:nvPr userDrawn="1"/>
          </p:nvCxnSpPr>
          <p:spPr>
            <a:xfrm>
              <a:off x="1163903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1" name="Connettore 1 240"/>
            <p:cNvCxnSpPr/>
            <p:nvPr userDrawn="1"/>
          </p:nvCxnSpPr>
          <p:spPr>
            <a:xfrm>
              <a:off x="1178789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2" name="Connettore 1 241"/>
            <p:cNvCxnSpPr/>
            <p:nvPr userDrawn="1"/>
          </p:nvCxnSpPr>
          <p:spPr>
            <a:xfrm>
              <a:off x="1193676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3" name="Connettore 1 242"/>
            <p:cNvCxnSpPr/>
            <p:nvPr userDrawn="1"/>
          </p:nvCxnSpPr>
          <p:spPr>
            <a:xfrm>
              <a:off x="1208563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4" name="Connettore 1 243"/>
            <p:cNvCxnSpPr/>
            <p:nvPr userDrawn="1"/>
          </p:nvCxnSpPr>
          <p:spPr>
            <a:xfrm>
              <a:off x="1223449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5" name="Connettore 1 244"/>
            <p:cNvCxnSpPr/>
            <p:nvPr userDrawn="1"/>
          </p:nvCxnSpPr>
          <p:spPr>
            <a:xfrm>
              <a:off x="1238336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6" name="Connettore 1 245"/>
            <p:cNvCxnSpPr/>
            <p:nvPr userDrawn="1"/>
          </p:nvCxnSpPr>
          <p:spPr>
            <a:xfrm>
              <a:off x="1253223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7" name="Connettore 1 246"/>
            <p:cNvCxnSpPr/>
            <p:nvPr userDrawn="1"/>
          </p:nvCxnSpPr>
          <p:spPr>
            <a:xfrm>
              <a:off x="1268109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8" name="Connettore 1 247"/>
            <p:cNvCxnSpPr/>
            <p:nvPr userDrawn="1"/>
          </p:nvCxnSpPr>
          <p:spPr>
            <a:xfrm>
              <a:off x="1282996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9" name="Connettore 1 248"/>
            <p:cNvCxnSpPr/>
            <p:nvPr userDrawn="1"/>
          </p:nvCxnSpPr>
          <p:spPr>
            <a:xfrm>
              <a:off x="1297883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0" name="Connettore 1 249"/>
            <p:cNvCxnSpPr/>
            <p:nvPr userDrawn="1"/>
          </p:nvCxnSpPr>
          <p:spPr>
            <a:xfrm>
              <a:off x="1312770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1" name="Connettore 1 250"/>
            <p:cNvCxnSpPr/>
            <p:nvPr userDrawn="1"/>
          </p:nvCxnSpPr>
          <p:spPr>
            <a:xfrm>
              <a:off x="1327656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2" name="Connettore 1 251"/>
            <p:cNvCxnSpPr/>
            <p:nvPr userDrawn="1"/>
          </p:nvCxnSpPr>
          <p:spPr>
            <a:xfrm>
              <a:off x="1342543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3" name="Connettore 1 252"/>
            <p:cNvCxnSpPr/>
            <p:nvPr userDrawn="1"/>
          </p:nvCxnSpPr>
          <p:spPr>
            <a:xfrm>
              <a:off x="1357430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4" name="Connettore 1 253"/>
            <p:cNvCxnSpPr/>
            <p:nvPr userDrawn="1"/>
          </p:nvCxnSpPr>
          <p:spPr>
            <a:xfrm>
              <a:off x="1372316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5" name="Connettore 1 254"/>
            <p:cNvCxnSpPr/>
            <p:nvPr userDrawn="1"/>
          </p:nvCxnSpPr>
          <p:spPr>
            <a:xfrm>
              <a:off x="1387203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6" name="Connettore 1 255"/>
            <p:cNvCxnSpPr/>
            <p:nvPr userDrawn="1"/>
          </p:nvCxnSpPr>
          <p:spPr>
            <a:xfrm>
              <a:off x="1402090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7" name="Connettore 1 256"/>
            <p:cNvCxnSpPr/>
            <p:nvPr userDrawn="1"/>
          </p:nvCxnSpPr>
          <p:spPr>
            <a:xfrm>
              <a:off x="1416976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8" name="Connettore 1 257"/>
            <p:cNvCxnSpPr/>
            <p:nvPr userDrawn="1"/>
          </p:nvCxnSpPr>
          <p:spPr>
            <a:xfrm>
              <a:off x="1431863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9" name="Connettore 1 258"/>
            <p:cNvCxnSpPr/>
            <p:nvPr userDrawn="1"/>
          </p:nvCxnSpPr>
          <p:spPr>
            <a:xfrm>
              <a:off x="1446750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0" name="Connettore 1 259"/>
            <p:cNvCxnSpPr/>
            <p:nvPr userDrawn="1"/>
          </p:nvCxnSpPr>
          <p:spPr>
            <a:xfrm>
              <a:off x="1461637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1" name="Connettore 1 260"/>
            <p:cNvCxnSpPr/>
            <p:nvPr userDrawn="1"/>
          </p:nvCxnSpPr>
          <p:spPr>
            <a:xfrm>
              <a:off x="1476523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2" name="Connettore 1 261"/>
            <p:cNvCxnSpPr/>
            <p:nvPr userDrawn="1"/>
          </p:nvCxnSpPr>
          <p:spPr>
            <a:xfrm>
              <a:off x="1491410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3" name="Connettore 1 262"/>
            <p:cNvCxnSpPr/>
            <p:nvPr userDrawn="1"/>
          </p:nvCxnSpPr>
          <p:spPr>
            <a:xfrm>
              <a:off x="1506297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4" name="Connettore 1 263"/>
            <p:cNvCxnSpPr/>
            <p:nvPr userDrawn="1"/>
          </p:nvCxnSpPr>
          <p:spPr>
            <a:xfrm>
              <a:off x="1521183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5" name="Connettore 1 264"/>
            <p:cNvCxnSpPr/>
            <p:nvPr userDrawn="1"/>
          </p:nvCxnSpPr>
          <p:spPr>
            <a:xfrm>
              <a:off x="1536070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6" name="Connettore 1 265"/>
            <p:cNvCxnSpPr/>
            <p:nvPr userDrawn="1"/>
          </p:nvCxnSpPr>
          <p:spPr>
            <a:xfrm>
              <a:off x="1550957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7" name="Connettore 1 266"/>
            <p:cNvCxnSpPr/>
            <p:nvPr userDrawn="1"/>
          </p:nvCxnSpPr>
          <p:spPr>
            <a:xfrm>
              <a:off x="1565843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8" name="Connettore 1 267"/>
            <p:cNvCxnSpPr/>
            <p:nvPr userDrawn="1"/>
          </p:nvCxnSpPr>
          <p:spPr>
            <a:xfrm>
              <a:off x="1580730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9" name="Connettore 1 268"/>
            <p:cNvCxnSpPr/>
            <p:nvPr userDrawn="1"/>
          </p:nvCxnSpPr>
          <p:spPr>
            <a:xfrm>
              <a:off x="1595617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0" name="Connettore 1 269"/>
            <p:cNvCxnSpPr/>
            <p:nvPr userDrawn="1"/>
          </p:nvCxnSpPr>
          <p:spPr>
            <a:xfrm>
              <a:off x="1610504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1" name="Connettore 1 270"/>
            <p:cNvCxnSpPr/>
            <p:nvPr userDrawn="1"/>
          </p:nvCxnSpPr>
          <p:spPr>
            <a:xfrm>
              <a:off x="1625390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2" name="Connettore 1 271"/>
            <p:cNvCxnSpPr/>
            <p:nvPr userDrawn="1"/>
          </p:nvCxnSpPr>
          <p:spPr>
            <a:xfrm>
              <a:off x="1640277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3" name="Connettore 1 272"/>
            <p:cNvCxnSpPr/>
            <p:nvPr userDrawn="1"/>
          </p:nvCxnSpPr>
          <p:spPr>
            <a:xfrm>
              <a:off x="1655164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4" name="Connettore 1 273"/>
            <p:cNvCxnSpPr/>
            <p:nvPr userDrawn="1"/>
          </p:nvCxnSpPr>
          <p:spPr>
            <a:xfrm>
              <a:off x="1670050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5" name="Connettore 1 274"/>
            <p:cNvCxnSpPr/>
            <p:nvPr userDrawn="1"/>
          </p:nvCxnSpPr>
          <p:spPr>
            <a:xfrm>
              <a:off x="1684937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6" name="Connettore 1 275"/>
            <p:cNvCxnSpPr/>
            <p:nvPr userDrawn="1"/>
          </p:nvCxnSpPr>
          <p:spPr>
            <a:xfrm>
              <a:off x="1699824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7" name="Connettore 1 276"/>
            <p:cNvCxnSpPr/>
            <p:nvPr userDrawn="1"/>
          </p:nvCxnSpPr>
          <p:spPr>
            <a:xfrm>
              <a:off x="1714710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8" name="Connettore 1 277"/>
            <p:cNvCxnSpPr/>
            <p:nvPr userDrawn="1"/>
          </p:nvCxnSpPr>
          <p:spPr>
            <a:xfrm>
              <a:off x="1729597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9" name="Connettore 1 278"/>
            <p:cNvCxnSpPr/>
            <p:nvPr userDrawn="1"/>
          </p:nvCxnSpPr>
          <p:spPr>
            <a:xfrm>
              <a:off x="1744484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0" name="Connettore 1 279"/>
            <p:cNvCxnSpPr/>
            <p:nvPr userDrawn="1"/>
          </p:nvCxnSpPr>
          <p:spPr>
            <a:xfrm>
              <a:off x="1759371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1" name="Connettore 1 280"/>
            <p:cNvCxnSpPr/>
            <p:nvPr userDrawn="1"/>
          </p:nvCxnSpPr>
          <p:spPr>
            <a:xfrm>
              <a:off x="1774257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2" name="Connettore 1 281"/>
            <p:cNvCxnSpPr/>
            <p:nvPr userDrawn="1"/>
          </p:nvCxnSpPr>
          <p:spPr>
            <a:xfrm>
              <a:off x="1789144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3" name="Connettore 1 282"/>
            <p:cNvCxnSpPr/>
            <p:nvPr userDrawn="1"/>
          </p:nvCxnSpPr>
          <p:spPr>
            <a:xfrm>
              <a:off x="1804031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4" name="Connettore 1 283"/>
            <p:cNvCxnSpPr/>
            <p:nvPr userDrawn="1"/>
          </p:nvCxnSpPr>
          <p:spPr>
            <a:xfrm>
              <a:off x="1818917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5" name="Connettore 1 284"/>
            <p:cNvCxnSpPr/>
            <p:nvPr userDrawn="1"/>
          </p:nvCxnSpPr>
          <p:spPr>
            <a:xfrm>
              <a:off x="1833804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6" name="Connettore 1 285"/>
            <p:cNvCxnSpPr/>
            <p:nvPr userDrawn="1"/>
          </p:nvCxnSpPr>
          <p:spPr>
            <a:xfrm>
              <a:off x="1848691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7" name="Connettore 1 286"/>
            <p:cNvCxnSpPr/>
            <p:nvPr userDrawn="1"/>
          </p:nvCxnSpPr>
          <p:spPr>
            <a:xfrm>
              <a:off x="1863577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8" name="Connettore 1 287"/>
            <p:cNvCxnSpPr/>
            <p:nvPr userDrawn="1"/>
          </p:nvCxnSpPr>
          <p:spPr>
            <a:xfrm>
              <a:off x="1878464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9" name="Connettore 1 288"/>
            <p:cNvCxnSpPr/>
            <p:nvPr userDrawn="1"/>
          </p:nvCxnSpPr>
          <p:spPr>
            <a:xfrm>
              <a:off x="1893346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 name="Titolo 1"/>
          <p:cNvSpPr>
            <a:spLocks noGrp="1"/>
          </p:cNvSpPr>
          <p:nvPr>
            <p:ph type="ctrTitle"/>
          </p:nvPr>
        </p:nvSpPr>
        <p:spPr>
          <a:xfrm>
            <a:off x="641534" y="4149725"/>
            <a:ext cx="7772400" cy="968375"/>
          </a:xfrm>
        </p:spPr>
        <p:txBody>
          <a:bodyPr>
            <a:normAutofit/>
          </a:bodyPr>
          <a:lstStyle>
            <a:lvl1pPr>
              <a:defRPr sz="3600"/>
            </a:lvl1pPr>
          </a:lstStyle>
          <a:p>
            <a:r>
              <a:rPr lang="it-IT" dirty="0"/>
              <a:t>Fare clic per modificare lo stile del titolo</a:t>
            </a:r>
          </a:p>
        </p:txBody>
      </p:sp>
      <p:sp>
        <p:nvSpPr>
          <p:cNvPr id="3" name="Sottotitolo 2"/>
          <p:cNvSpPr>
            <a:spLocks noGrp="1"/>
          </p:cNvSpPr>
          <p:nvPr>
            <p:ph type="subTitle" idx="1"/>
          </p:nvPr>
        </p:nvSpPr>
        <p:spPr>
          <a:xfrm>
            <a:off x="641534" y="5260975"/>
            <a:ext cx="7772400" cy="13335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Fare clic per modificare lo stile del sottotitolo dello schema</a:t>
            </a:r>
          </a:p>
        </p:txBody>
      </p:sp>
    </p:spTree>
    <p:extLst>
      <p:ext uri="{BB962C8B-B14F-4D97-AF65-F5344CB8AC3E}">
        <p14:creationId xmlns:p14="http://schemas.microsoft.com/office/powerpoint/2010/main" val="514812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10/06/2019</a:t>
            </a:fld>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1191555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10/06/2019</a:t>
            </a:fld>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283366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iapositiva titolo">
    <p:spTree>
      <p:nvGrpSpPr>
        <p:cNvPr id="1" name=""/>
        <p:cNvGrpSpPr/>
        <p:nvPr/>
      </p:nvGrpSpPr>
      <p:grpSpPr>
        <a:xfrm>
          <a:off x="0" y="0"/>
          <a:ext cx="0" cy="0"/>
          <a:chOff x="0" y="0"/>
          <a:chExt cx="0" cy="0"/>
        </a:xfrm>
      </p:grpSpPr>
      <p:pic>
        <p:nvPicPr>
          <p:cNvPr id="127" name="Immagine 12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4035552"/>
          </a:xfrm>
          <a:prstGeom prst="rect">
            <a:avLst/>
          </a:prstGeom>
        </p:spPr>
      </p:pic>
      <p:pic>
        <p:nvPicPr>
          <p:cNvPr id="3" name="Picture 4" descr="Y:\IMMAGINE _COORDINATA_2014\LOGO_UFFICIALE\01_Polimi_centrato\eps\01_Polimi_centrato_COL_negativo.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514725" y="1996654"/>
            <a:ext cx="2133600" cy="1573118"/>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userDrawn="1"/>
        </p:nvSpPr>
        <p:spPr>
          <a:xfrm>
            <a:off x="0" y="3832224"/>
            <a:ext cx="9144000" cy="3025776"/>
          </a:xfrm>
          <a:prstGeom prst="rect">
            <a:avLst/>
          </a:prstGeom>
          <a:solidFill>
            <a:srgbClr val="728F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nvGrpSpPr>
          <p:cNvPr id="5" name="Gruppo 4"/>
          <p:cNvGrpSpPr/>
          <p:nvPr userDrawn="1"/>
        </p:nvGrpSpPr>
        <p:grpSpPr>
          <a:xfrm>
            <a:off x="48007" y="3842173"/>
            <a:ext cx="9036647" cy="180000"/>
            <a:chOff x="1218340" y="275867"/>
            <a:chExt cx="17715122" cy="567843"/>
          </a:xfrm>
        </p:grpSpPr>
        <p:cxnSp>
          <p:nvCxnSpPr>
            <p:cNvPr id="6" name="Connettore 1 11"/>
            <p:cNvCxnSpPr/>
            <p:nvPr userDrawn="1"/>
          </p:nvCxnSpPr>
          <p:spPr>
            <a:xfrm>
              <a:off x="121834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 name="Connettore 1 12"/>
            <p:cNvCxnSpPr/>
            <p:nvPr userDrawn="1"/>
          </p:nvCxnSpPr>
          <p:spPr>
            <a:xfrm>
              <a:off x="136720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Connettore 1 13"/>
            <p:cNvCxnSpPr/>
            <p:nvPr userDrawn="1"/>
          </p:nvCxnSpPr>
          <p:spPr>
            <a:xfrm>
              <a:off x="151607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Connettore 1 14"/>
            <p:cNvCxnSpPr/>
            <p:nvPr userDrawn="1"/>
          </p:nvCxnSpPr>
          <p:spPr>
            <a:xfrm>
              <a:off x="166494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Connettore 1 15"/>
            <p:cNvCxnSpPr/>
            <p:nvPr userDrawn="1"/>
          </p:nvCxnSpPr>
          <p:spPr>
            <a:xfrm>
              <a:off x="181380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Connettore 1 16"/>
            <p:cNvCxnSpPr/>
            <p:nvPr userDrawn="1"/>
          </p:nvCxnSpPr>
          <p:spPr>
            <a:xfrm>
              <a:off x="196267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Connettore 1 17"/>
            <p:cNvCxnSpPr/>
            <p:nvPr userDrawn="1"/>
          </p:nvCxnSpPr>
          <p:spPr>
            <a:xfrm>
              <a:off x="211154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Connettore 1 18"/>
            <p:cNvCxnSpPr/>
            <p:nvPr userDrawn="1"/>
          </p:nvCxnSpPr>
          <p:spPr>
            <a:xfrm>
              <a:off x="226040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ttore 1 19"/>
            <p:cNvCxnSpPr/>
            <p:nvPr userDrawn="1"/>
          </p:nvCxnSpPr>
          <p:spPr>
            <a:xfrm>
              <a:off x="240927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Connettore 1 20"/>
            <p:cNvCxnSpPr/>
            <p:nvPr userDrawn="1"/>
          </p:nvCxnSpPr>
          <p:spPr>
            <a:xfrm>
              <a:off x="255814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Connettore 1 21"/>
            <p:cNvCxnSpPr/>
            <p:nvPr userDrawn="1"/>
          </p:nvCxnSpPr>
          <p:spPr>
            <a:xfrm>
              <a:off x="270701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Connettore 1 22"/>
            <p:cNvCxnSpPr/>
            <p:nvPr userDrawn="1"/>
          </p:nvCxnSpPr>
          <p:spPr>
            <a:xfrm>
              <a:off x="285587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Connettore 1 23"/>
            <p:cNvCxnSpPr/>
            <p:nvPr userDrawn="1"/>
          </p:nvCxnSpPr>
          <p:spPr>
            <a:xfrm>
              <a:off x="300474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Connettore 1 24"/>
            <p:cNvCxnSpPr/>
            <p:nvPr userDrawn="1"/>
          </p:nvCxnSpPr>
          <p:spPr>
            <a:xfrm>
              <a:off x="315361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Connettore 1 25"/>
            <p:cNvCxnSpPr/>
            <p:nvPr userDrawn="1"/>
          </p:nvCxnSpPr>
          <p:spPr>
            <a:xfrm>
              <a:off x="330247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Connettore 1 26"/>
            <p:cNvCxnSpPr/>
            <p:nvPr userDrawn="1"/>
          </p:nvCxnSpPr>
          <p:spPr>
            <a:xfrm>
              <a:off x="345134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Connettore 1 27"/>
            <p:cNvCxnSpPr/>
            <p:nvPr userDrawn="1"/>
          </p:nvCxnSpPr>
          <p:spPr>
            <a:xfrm>
              <a:off x="360021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 name="Connettore 1 28"/>
            <p:cNvCxnSpPr/>
            <p:nvPr userDrawn="1"/>
          </p:nvCxnSpPr>
          <p:spPr>
            <a:xfrm>
              <a:off x="374907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Connettore 1 29"/>
            <p:cNvCxnSpPr/>
            <p:nvPr userDrawn="1"/>
          </p:nvCxnSpPr>
          <p:spPr>
            <a:xfrm>
              <a:off x="389794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 name="Connettore 1 30"/>
            <p:cNvCxnSpPr/>
            <p:nvPr userDrawn="1"/>
          </p:nvCxnSpPr>
          <p:spPr>
            <a:xfrm>
              <a:off x="404681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Connettore 1 31"/>
            <p:cNvCxnSpPr/>
            <p:nvPr userDrawn="1"/>
          </p:nvCxnSpPr>
          <p:spPr>
            <a:xfrm>
              <a:off x="419568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Connettore 1 32"/>
            <p:cNvCxnSpPr/>
            <p:nvPr userDrawn="1"/>
          </p:nvCxnSpPr>
          <p:spPr>
            <a:xfrm>
              <a:off x="434454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Connettore 1 33"/>
            <p:cNvCxnSpPr/>
            <p:nvPr userDrawn="1"/>
          </p:nvCxnSpPr>
          <p:spPr>
            <a:xfrm>
              <a:off x="449341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Connettore 1 34"/>
            <p:cNvCxnSpPr/>
            <p:nvPr userDrawn="1"/>
          </p:nvCxnSpPr>
          <p:spPr>
            <a:xfrm>
              <a:off x="464228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Connettore 1 35"/>
            <p:cNvCxnSpPr/>
            <p:nvPr userDrawn="1"/>
          </p:nvCxnSpPr>
          <p:spPr>
            <a:xfrm>
              <a:off x="479114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Connettore 1 36"/>
            <p:cNvCxnSpPr/>
            <p:nvPr userDrawn="1"/>
          </p:nvCxnSpPr>
          <p:spPr>
            <a:xfrm>
              <a:off x="494001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Connettore 1 37"/>
            <p:cNvCxnSpPr/>
            <p:nvPr userDrawn="1"/>
          </p:nvCxnSpPr>
          <p:spPr>
            <a:xfrm>
              <a:off x="508888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Connettore 1 38"/>
            <p:cNvCxnSpPr/>
            <p:nvPr userDrawn="1"/>
          </p:nvCxnSpPr>
          <p:spPr>
            <a:xfrm>
              <a:off x="523774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Connettore 1 39"/>
            <p:cNvCxnSpPr/>
            <p:nvPr userDrawn="1"/>
          </p:nvCxnSpPr>
          <p:spPr>
            <a:xfrm>
              <a:off x="538661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Connettore 1 40"/>
            <p:cNvCxnSpPr/>
            <p:nvPr userDrawn="1"/>
          </p:nvCxnSpPr>
          <p:spPr>
            <a:xfrm>
              <a:off x="553548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Connettore 1 41"/>
            <p:cNvCxnSpPr/>
            <p:nvPr userDrawn="1"/>
          </p:nvCxnSpPr>
          <p:spPr>
            <a:xfrm>
              <a:off x="568435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Connettore 1 42"/>
            <p:cNvCxnSpPr/>
            <p:nvPr userDrawn="1"/>
          </p:nvCxnSpPr>
          <p:spPr>
            <a:xfrm>
              <a:off x="583321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Connettore 1 43"/>
            <p:cNvCxnSpPr/>
            <p:nvPr userDrawn="1"/>
          </p:nvCxnSpPr>
          <p:spPr>
            <a:xfrm>
              <a:off x="598208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Connettore 1 44"/>
            <p:cNvCxnSpPr/>
            <p:nvPr userDrawn="1"/>
          </p:nvCxnSpPr>
          <p:spPr>
            <a:xfrm>
              <a:off x="613095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Connettore 1 45"/>
            <p:cNvCxnSpPr/>
            <p:nvPr userDrawn="1"/>
          </p:nvCxnSpPr>
          <p:spPr>
            <a:xfrm>
              <a:off x="627981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Connettore 1 46"/>
            <p:cNvCxnSpPr/>
            <p:nvPr userDrawn="1"/>
          </p:nvCxnSpPr>
          <p:spPr>
            <a:xfrm>
              <a:off x="642868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2" name="Connettore 1 47"/>
            <p:cNvCxnSpPr/>
            <p:nvPr userDrawn="1"/>
          </p:nvCxnSpPr>
          <p:spPr>
            <a:xfrm>
              <a:off x="657755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3" name="Connettore 1 48"/>
            <p:cNvCxnSpPr/>
            <p:nvPr userDrawn="1"/>
          </p:nvCxnSpPr>
          <p:spPr>
            <a:xfrm>
              <a:off x="672641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4" name="Connettore 1 49"/>
            <p:cNvCxnSpPr/>
            <p:nvPr userDrawn="1"/>
          </p:nvCxnSpPr>
          <p:spPr>
            <a:xfrm>
              <a:off x="687528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5" name="Connettore 1 50"/>
            <p:cNvCxnSpPr/>
            <p:nvPr userDrawn="1"/>
          </p:nvCxnSpPr>
          <p:spPr>
            <a:xfrm>
              <a:off x="702415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Connettore 1 51"/>
            <p:cNvCxnSpPr/>
            <p:nvPr userDrawn="1"/>
          </p:nvCxnSpPr>
          <p:spPr>
            <a:xfrm>
              <a:off x="717302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7" name="Connettore 1 52"/>
            <p:cNvCxnSpPr/>
            <p:nvPr userDrawn="1"/>
          </p:nvCxnSpPr>
          <p:spPr>
            <a:xfrm>
              <a:off x="732188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 name="Connettore 1 53"/>
            <p:cNvCxnSpPr/>
            <p:nvPr userDrawn="1"/>
          </p:nvCxnSpPr>
          <p:spPr>
            <a:xfrm>
              <a:off x="747075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Connettore 1 54"/>
            <p:cNvCxnSpPr/>
            <p:nvPr userDrawn="1"/>
          </p:nvCxnSpPr>
          <p:spPr>
            <a:xfrm>
              <a:off x="761962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0" name="Connettore 1 55"/>
            <p:cNvCxnSpPr/>
            <p:nvPr userDrawn="1"/>
          </p:nvCxnSpPr>
          <p:spPr>
            <a:xfrm>
              <a:off x="776848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1" name="Connettore 1 56"/>
            <p:cNvCxnSpPr/>
            <p:nvPr userDrawn="1"/>
          </p:nvCxnSpPr>
          <p:spPr>
            <a:xfrm>
              <a:off x="791735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2" name="Connettore 1 57"/>
            <p:cNvCxnSpPr/>
            <p:nvPr userDrawn="1"/>
          </p:nvCxnSpPr>
          <p:spPr>
            <a:xfrm>
              <a:off x="806622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3" name="Connettore 1 58"/>
            <p:cNvCxnSpPr/>
            <p:nvPr userDrawn="1"/>
          </p:nvCxnSpPr>
          <p:spPr>
            <a:xfrm>
              <a:off x="821508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 name="Connettore 1 59"/>
            <p:cNvCxnSpPr/>
            <p:nvPr userDrawn="1"/>
          </p:nvCxnSpPr>
          <p:spPr>
            <a:xfrm>
              <a:off x="836395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 name="Connettore 1 60"/>
            <p:cNvCxnSpPr/>
            <p:nvPr userDrawn="1"/>
          </p:nvCxnSpPr>
          <p:spPr>
            <a:xfrm>
              <a:off x="851282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6" name="Connettore 1 61"/>
            <p:cNvCxnSpPr/>
            <p:nvPr userDrawn="1"/>
          </p:nvCxnSpPr>
          <p:spPr>
            <a:xfrm>
              <a:off x="866169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7" name="Connettore 1 62"/>
            <p:cNvCxnSpPr/>
            <p:nvPr userDrawn="1"/>
          </p:nvCxnSpPr>
          <p:spPr>
            <a:xfrm>
              <a:off x="881055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8" name="Connettore 1 63"/>
            <p:cNvCxnSpPr/>
            <p:nvPr userDrawn="1"/>
          </p:nvCxnSpPr>
          <p:spPr>
            <a:xfrm>
              <a:off x="895942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Connettore 1 64"/>
            <p:cNvCxnSpPr/>
            <p:nvPr userDrawn="1"/>
          </p:nvCxnSpPr>
          <p:spPr>
            <a:xfrm>
              <a:off x="910829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Connettore 1 65"/>
            <p:cNvCxnSpPr/>
            <p:nvPr userDrawn="1"/>
          </p:nvCxnSpPr>
          <p:spPr>
            <a:xfrm>
              <a:off x="925715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Connettore 1 66"/>
            <p:cNvCxnSpPr/>
            <p:nvPr userDrawn="1"/>
          </p:nvCxnSpPr>
          <p:spPr>
            <a:xfrm>
              <a:off x="940602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Connettore 1 67"/>
            <p:cNvCxnSpPr/>
            <p:nvPr userDrawn="1"/>
          </p:nvCxnSpPr>
          <p:spPr>
            <a:xfrm>
              <a:off x="955489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3" name="Connettore 1 68"/>
            <p:cNvCxnSpPr/>
            <p:nvPr userDrawn="1"/>
          </p:nvCxnSpPr>
          <p:spPr>
            <a:xfrm>
              <a:off x="970375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Connettore 1 69"/>
            <p:cNvCxnSpPr/>
            <p:nvPr userDrawn="1"/>
          </p:nvCxnSpPr>
          <p:spPr>
            <a:xfrm>
              <a:off x="985262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Connettore 1 70"/>
            <p:cNvCxnSpPr/>
            <p:nvPr userDrawn="1"/>
          </p:nvCxnSpPr>
          <p:spPr>
            <a:xfrm>
              <a:off x="1000149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6" name="Connettore 1 71"/>
            <p:cNvCxnSpPr/>
            <p:nvPr userDrawn="1"/>
          </p:nvCxnSpPr>
          <p:spPr>
            <a:xfrm>
              <a:off x="1015036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7" name="Connettore 1 72"/>
            <p:cNvCxnSpPr/>
            <p:nvPr userDrawn="1"/>
          </p:nvCxnSpPr>
          <p:spPr>
            <a:xfrm>
              <a:off x="1029922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8" name="Connettore 1 73"/>
            <p:cNvCxnSpPr/>
            <p:nvPr userDrawn="1"/>
          </p:nvCxnSpPr>
          <p:spPr>
            <a:xfrm>
              <a:off x="1044809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9" name="Connettore 1 74"/>
            <p:cNvCxnSpPr/>
            <p:nvPr userDrawn="1"/>
          </p:nvCxnSpPr>
          <p:spPr>
            <a:xfrm>
              <a:off x="1059696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0" name="Connettore 1 75"/>
            <p:cNvCxnSpPr/>
            <p:nvPr userDrawn="1"/>
          </p:nvCxnSpPr>
          <p:spPr>
            <a:xfrm>
              <a:off x="1074582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1" name="Connettore 1 76"/>
            <p:cNvCxnSpPr/>
            <p:nvPr userDrawn="1"/>
          </p:nvCxnSpPr>
          <p:spPr>
            <a:xfrm>
              <a:off x="1089469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2" name="Connettore 1 77"/>
            <p:cNvCxnSpPr/>
            <p:nvPr userDrawn="1"/>
          </p:nvCxnSpPr>
          <p:spPr>
            <a:xfrm>
              <a:off x="1104356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3" name="Connettore 1 78"/>
            <p:cNvCxnSpPr/>
            <p:nvPr userDrawn="1"/>
          </p:nvCxnSpPr>
          <p:spPr>
            <a:xfrm>
              <a:off x="1119242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4" name="Connettore 1 79"/>
            <p:cNvCxnSpPr/>
            <p:nvPr userDrawn="1"/>
          </p:nvCxnSpPr>
          <p:spPr>
            <a:xfrm>
              <a:off x="1134129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5" name="Connettore 1 80"/>
            <p:cNvCxnSpPr/>
            <p:nvPr userDrawn="1"/>
          </p:nvCxnSpPr>
          <p:spPr>
            <a:xfrm>
              <a:off x="1149016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6" name="Connettore 1 81"/>
            <p:cNvCxnSpPr/>
            <p:nvPr userDrawn="1"/>
          </p:nvCxnSpPr>
          <p:spPr>
            <a:xfrm>
              <a:off x="1163903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Connettore 1 82"/>
            <p:cNvCxnSpPr/>
            <p:nvPr userDrawn="1"/>
          </p:nvCxnSpPr>
          <p:spPr>
            <a:xfrm>
              <a:off x="1178789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8" name="Connettore 1 83"/>
            <p:cNvCxnSpPr/>
            <p:nvPr userDrawn="1"/>
          </p:nvCxnSpPr>
          <p:spPr>
            <a:xfrm>
              <a:off x="1193676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Connettore 1 84"/>
            <p:cNvCxnSpPr/>
            <p:nvPr userDrawn="1"/>
          </p:nvCxnSpPr>
          <p:spPr>
            <a:xfrm>
              <a:off x="1208563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0" name="Connettore 1 85"/>
            <p:cNvCxnSpPr/>
            <p:nvPr userDrawn="1"/>
          </p:nvCxnSpPr>
          <p:spPr>
            <a:xfrm>
              <a:off x="1223449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1" name="Connettore 1 86"/>
            <p:cNvCxnSpPr/>
            <p:nvPr userDrawn="1"/>
          </p:nvCxnSpPr>
          <p:spPr>
            <a:xfrm>
              <a:off x="1238336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2" name="Connettore 1 87"/>
            <p:cNvCxnSpPr/>
            <p:nvPr userDrawn="1"/>
          </p:nvCxnSpPr>
          <p:spPr>
            <a:xfrm>
              <a:off x="1253223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3" name="Connettore 1 88"/>
            <p:cNvCxnSpPr/>
            <p:nvPr userDrawn="1"/>
          </p:nvCxnSpPr>
          <p:spPr>
            <a:xfrm>
              <a:off x="1268109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4" name="Connettore 1 89"/>
            <p:cNvCxnSpPr/>
            <p:nvPr userDrawn="1"/>
          </p:nvCxnSpPr>
          <p:spPr>
            <a:xfrm>
              <a:off x="1282996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5" name="Connettore 1 90"/>
            <p:cNvCxnSpPr/>
            <p:nvPr userDrawn="1"/>
          </p:nvCxnSpPr>
          <p:spPr>
            <a:xfrm>
              <a:off x="1297883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6" name="Connettore 1 91"/>
            <p:cNvCxnSpPr/>
            <p:nvPr userDrawn="1"/>
          </p:nvCxnSpPr>
          <p:spPr>
            <a:xfrm>
              <a:off x="1312770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7" name="Connettore 1 92"/>
            <p:cNvCxnSpPr/>
            <p:nvPr userDrawn="1"/>
          </p:nvCxnSpPr>
          <p:spPr>
            <a:xfrm>
              <a:off x="1327656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8" name="Connettore 1 93"/>
            <p:cNvCxnSpPr/>
            <p:nvPr userDrawn="1"/>
          </p:nvCxnSpPr>
          <p:spPr>
            <a:xfrm>
              <a:off x="1342543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9" name="Connettore 1 94"/>
            <p:cNvCxnSpPr/>
            <p:nvPr userDrawn="1"/>
          </p:nvCxnSpPr>
          <p:spPr>
            <a:xfrm>
              <a:off x="1357430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0" name="Connettore 1 95"/>
            <p:cNvCxnSpPr/>
            <p:nvPr userDrawn="1"/>
          </p:nvCxnSpPr>
          <p:spPr>
            <a:xfrm>
              <a:off x="1372316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1" name="Connettore 1 96"/>
            <p:cNvCxnSpPr/>
            <p:nvPr userDrawn="1"/>
          </p:nvCxnSpPr>
          <p:spPr>
            <a:xfrm>
              <a:off x="1387203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2" name="Connettore 1 97"/>
            <p:cNvCxnSpPr/>
            <p:nvPr userDrawn="1"/>
          </p:nvCxnSpPr>
          <p:spPr>
            <a:xfrm>
              <a:off x="1402090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3" name="Connettore 1 98"/>
            <p:cNvCxnSpPr/>
            <p:nvPr userDrawn="1"/>
          </p:nvCxnSpPr>
          <p:spPr>
            <a:xfrm>
              <a:off x="1416976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4" name="Connettore 1 99"/>
            <p:cNvCxnSpPr/>
            <p:nvPr userDrawn="1"/>
          </p:nvCxnSpPr>
          <p:spPr>
            <a:xfrm>
              <a:off x="1431863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5" name="Connettore 1 100"/>
            <p:cNvCxnSpPr/>
            <p:nvPr userDrawn="1"/>
          </p:nvCxnSpPr>
          <p:spPr>
            <a:xfrm>
              <a:off x="1446750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6" name="Connettore 1 101"/>
            <p:cNvCxnSpPr/>
            <p:nvPr userDrawn="1"/>
          </p:nvCxnSpPr>
          <p:spPr>
            <a:xfrm>
              <a:off x="1461637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7" name="Connettore 1 102"/>
            <p:cNvCxnSpPr/>
            <p:nvPr userDrawn="1"/>
          </p:nvCxnSpPr>
          <p:spPr>
            <a:xfrm>
              <a:off x="1476523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8" name="Connettore 1 103"/>
            <p:cNvCxnSpPr/>
            <p:nvPr userDrawn="1"/>
          </p:nvCxnSpPr>
          <p:spPr>
            <a:xfrm>
              <a:off x="1491410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9" name="Connettore 1 104"/>
            <p:cNvCxnSpPr/>
            <p:nvPr userDrawn="1"/>
          </p:nvCxnSpPr>
          <p:spPr>
            <a:xfrm>
              <a:off x="1506297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0" name="Connettore 1 105"/>
            <p:cNvCxnSpPr/>
            <p:nvPr userDrawn="1"/>
          </p:nvCxnSpPr>
          <p:spPr>
            <a:xfrm>
              <a:off x="1521183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1" name="Connettore 1 106"/>
            <p:cNvCxnSpPr/>
            <p:nvPr userDrawn="1"/>
          </p:nvCxnSpPr>
          <p:spPr>
            <a:xfrm>
              <a:off x="1536070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2" name="Connettore 1 107"/>
            <p:cNvCxnSpPr/>
            <p:nvPr userDrawn="1"/>
          </p:nvCxnSpPr>
          <p:spPr>
            <a:xfrm>
              <a:off x="1550957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3" name="Connettore 1 108"/>
            <p:cNvCxnSpPr/>
            <p:nvPr userDrawn="1"/>
          </p:nvCxnSpPr>
          <p:spPr>
            <a:xfrm>
              <a:off x="1565843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4" name="Connettore 1 109"/>
            <p:cNvCxnSpPr/>
            <p:nvPr userDrawn="1"/>
          </p:nvCxnSpPr>
          <p:spPr>
            <a:xfrm>
              <a:off x="1580730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5" name="Connettore 1 110"/>
            <p:cNvCxnSpPr/>
            <p:nvPr userDrawn="1"/>
          </p:nvCxnSpPr>
          <p:spPr>
            <a:xfrm>
              <a:off x="1595617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6" name="Connettore 1 111"/>
            <p:cNvCxnSpPr/>
            <p:nvPr userDrawn="1"/>
          </p:nvCxnSpPr>
          <p:spPr>
            <a:xfrm>
              <a:off x="1610504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7" name="Connettore 1 112"/>
            <p:cNvCxnSpPr/>
            <p:nvPr userDrawn="1"/>
          </p:nvCxnSpPr>
          <p:spPr>
            <a:xfrm>
              <a:off x="1625390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8" name="Connettore 1 113"/>
            <p:cNvCxnSpPr/>
            <p:nvPr userDrawn="1"/>
          </p:nvCxnSpPr>
          <p:spPr>
            <a:xfrm>
              <a:off x="1640277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9" name="Connettore 1 114"/>
            <p:cNvCxnSpPr/>
            <p:nvPr userDrawn="1"/>
          </p:nvCxnSpPr>
          <p:spPr>
            <a:xfrm>
              <a:off x="1655164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0" name="Connettore 1 115"/>
            <p:cNvCxnSpPr/>
            <p:nvPr userDrawn="1"/>
          </p:nvCxnSpPr>
          <p:spPr>
            <a:xfrm>
              <a:off x="1670050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1" name="Connettore 1 116"/>
            <p:cNvCxnSpPr/>
            <p:nvPr userDrawn="1"/>
          </p:nvCxnSpPr>
          <p:spPr>
            <a:xfrm>
              <a:off x="1684937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 name="Connettore 1 117"/>
            <p:cNvCxnSpPr/>
            <p:nvPr userDrawn="1"/>
          </p:nvCxnSpPr>
          <p:spPr>
            <a:xfrm>
              <a:off x="1699824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 name="Connettore 1 118"/>
            <p:cNvCxnSpPr/>
            <p:nvPr userDrawn="1"/>
          </p:nvCxnSpPr>
          <p:spPr>
            <a:xfrm>
              <a:off x="1714710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 name="Connettore 1 119"/>
            <p:cNvCxnSpPr/>
            <p:nvPr userDrawn="1"/>
          </p:nvCxnSpPr>
          <p:spPr>
            <a:xfrm>
              <a:off x="1729597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 name="Connettore 1 120"/>
            <p:cNvCxnSpPr/>
            <p:nvPr userDrawn="1"/>
          </p:nvCxnSpPr>
          <p:spPr>
            <a:xfrm>
              <a:off x="1744484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 name="Connettore 1 121"/>
            <p:cNvCxnSpPr/>
            <p:nvPr userDrawn="1"/>
          </p:nvCxnSpPr>
          <p:spPr>
            <a:xfrm>
              <a:off x="1759371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 name="Connettore 1 122"/>
            <p:cNvCxnSpPr/>
            <p:nvPr userDrawn="1"/>
          </p:nvCxnSpPr>
          <p:spPr>
            <a:xfrm>
              <a:off x="1774257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 name="Connettore 1 123"/>
            <p:cNvCxnSpPr/>
            <p:nvPr userDrawn="1"/>
          </p:nvCxnSpPr>
          <p:spPr>
            <a:xfrm>
              <a:off x="1789144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 name="Connettore 1 124"/>
            <p:cNvCxnSpPr/>
            <p:nvPr userDrawn="1"/>
          </p:nvCxnSpPr>
          <p:spPr>
            <a:xfrm>
              <a:off x="1804031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 name="Connettore 1 125"/>
            <p:cNvCxnSpPr/>
            <p:nvPr userDrawn="1"/>
          </p:nvCxnSpPr>
          <p:spPr>
            <a:xfrm>
              <a:off x="1818917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 name="Connettore 1 126"/>
            <p:cNvCxnSpPr/>
            <p:nvPr userDrawn="1"/>
          </p:nvCxnSpPr>
          <p:spPr>
            <a:xfrm>
              <a:off x="1833804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 name="Connettore 1 127"/>
            <p:cNvCxnSpPr/>
            <p:nvPr userDrawn="1"/>
          </p:nvCxnSpPr>
          <p:spPr>
            <a:xfrm>
              <a:off x="1848691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 name="Connettore 1 128"/>
            <p:cNvCxnSpPr/>
            <p:nvPr userDrawn="1"/>
          </p:nvCxnSpPr>
          <p:spPr>
            <a:xfrm>
              <a:off x="1863577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 name="Connettore 1 129"/>
            <p:cNvCxnSpPr/>
            <p:nvPr userDrawn="1"/>
          </p:nvCxnSpPr>
          <p:spPr>
            <a:xfrm>
              <a:off x="1878464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 name="Connettore 1 130"/>
            <p:cNvCxnSpPr/>
            <p:nvPr userDrawn="1"/>
          </p:nvCxnSpPr>
          <p:spPr>
            <a:xfrm>
              <a:off x="1893346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32805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1270635"/>
          </a:xfrm>
          <a:custGeom>
            <a:avLst/>
            <a:gdLst/>
            <a:ahLst/>
            <a:cxnLst/>
            <a:rect l="l" t="t" r="r" b="b"/>
            <a:pathLst>
              <a:path w="9144000" h="1270635">
                <a:moveTo>
                  <a:pt x="0" y="1270253"/>
                </a:moveTo>
                <a:lnTo>
                  <a:pt x="9144000" y="1270253"/>
                </a:lnTo>
                <a:lnTo>
                  <a:pt x="9144000" y="0"/>
                </a:lnTo>
                <a:lnTo>
                  <a:pt x="0" y="0"/>
                </a:lnTo>
                <a:lnTo>
                  <a:pt x="0" y="1270253"/>
                </a:lnTo>
                <a:close/>
              </a:path>
            </a:pathLst>
          </a:custGeom>
          <a:solidFill>
            <a:srgbClr val="728FA5"/>
          </a:solidFill>
        </p:spPr>
        <p:txBody>
          <a:bodyPr wrap="square" lIns="0" tIns="0" rIns="0" bIns="0" rtlCol="0"/>
          <a:lstStyle/>
          <a:p>
            <a:endParaRPr/>
          </a:p>
        </p:txBody>
      </p:sp>
      <p:sp>
        <p:nvSpPr>
          <p:cNvPr id="17" name="bk object 17"/>
          <p:cNvSpPr/>
          <p:nvPr userDrawn="1"/>
        </p:nvSpPr>
        <p:spPr>
          <a:xfrm>
            <a:off x="0" y="6126479"/>
            <a:ext cx="9144000" cy="731520"/>
          </a:xfrm>
          <a:custGeom>
            <a:avLst/>
            <a:gdLst/>
            <a:ahLst/>
            <a:cxnLst/>
            <a:rect l="l" t="t" r="r" b="b"/>
            <a:pathLst>
              <a:path w="9144000" h="731520">
                <a:moveTo>
                  <a:pt x="0" y="731520"/>
                </a:moveTo>
                <a:lnTo>
                  <a:pt x="9144000" y="731520"/>
                </a:lnTo>
                <a:lnTo>
                  <a:pt x="9144000" y="0"/>
                </a:lnTo>
                <a:lnTo>
                  <a:pt x="0" y="0"/>
                </a:lnTo>
                <a:lnTo>
                  <a:pt x="0" y="731520"/>
                </a:lnTo>
                <a:close/>
              </a:path>
            </a:pathLst>
          </a:custGeom>
          <a:solidFill>
            <a:srgbClr val="728FA5"/>
          </a:solidFill>
        </p:spPr>
        <p:txBody>
          <a:bodyPr wrap="square" lIns="0" tIns="0" rIns="0" bIns="0" rtlCol="0"/>
          <a:lstStyle/>
          <a:p>
            <a:endParaRPr/>
          </a:p>
        </p:txBody>
      </p:sp>
      <p:sp>
        <p:nvSpPr>
          <p:cNvPr id="18" name="bk object 18"/>
          <p:cNvSpPr/>
          <p:nvPr/>
        </p:nvSpPr>
        <p:spPr>
          <a:xfrm>
            <a:off x="48386"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9" name="bk object 19"/>
          <p:cNvSpPr/>
          <p:nvPr/>
        </p:nvSpPr>
        <p:spPr>
          <a:xfrm>
            <a:off x="12458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20" name="bk object 20"/>
          <p:cNvSpPr/>
          <p:nvPr/>
        </p:nvSpPr>
        <p:spPr>
          <a:xfrm>
            <a:off x="200025"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21" name="bk object 21"/>
          <p:cNvSpPr/>
          <p:nvPr/>
        </p:nvSpPr>
        <p:spPr>
          <a:xfrm>
            <a:off x="276225"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22" name="bk object 22"/>
          <p:cNvSpPr/>
          <p:nvPr/>
        </p:nvSpPr>
        <p:spPr>
          <a:xfrm>
            <a:off x="352425"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23" name="bk object 23"/>
          <p:cNvSpPr/>
          <p:nvPr/>
        </p:nvSpPr>
        <p:spPr>
          <a:xfrm>
            <a:off x="427862"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24" name="bk object 24"/>
          <p:cNvSpPr/>
          <p:nvPr/>
        </p:nvSpPr>
        <p:spPr>
          <a:xfrm>
            <a:off x="504062"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25" name="bk object 25"/>
          <p:cNvSpPr/>
          <p:nvPr/>
        </p:nvSpPr>
        <p:spPr>
          <a:xfrm>
            <a:off x="580262"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26" name="bk object 26"/>
          <p:cNvSpPr/>
          <p:nvPr/>
        </p:nvSpPr>
        <p:spPr>
          <a:xfrm>
            <a:off x="65570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27" name="bk object 27"/>
          <p:cNvSpPr/>
          <p:nvPr/>
        </p:nvSpPr>
        <p:spPr>
          <a:xfrm>
            <a:off x="73190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28" name="bk object 28"/>
          <p:cNvSpPr/>
          <p:nvPr/>
        </p:nvSpPr>
        <p:spPr>
          <a:xfrm>
            <a:off x="808101" y="1090041"/>
            <a:ext cx="0" cy="180340"/>
          </a:xfrm>
          <a:custGeom>
            <a:avLst/>
            <a:gdLst/>
            <a:ahLst/>
            <a:cxnLst/>
            <a:rect l="l" t="t" r="r" b="b"/>
            <a:pathLst>
              <a:path h="180340">
                <a:moveTo>
                  <a:pt x="0" y="0"/>
                </a:moveTo>
                <a:lnTo>
                  <a:pt x="0" y="179997"/>
                </a:lnTo>
              </a:path>
            </a:pathLst>
          </a:custGeom>
          <a:ln w="12953">
            <a:solidFill>
              <a:srgbClr val="FFFFFF"/>
            </a:solidFill>
          </a:ln>
        </p:spPr>
        <p:txBody>
          <a:bodyPr wrap="square" lIns="0" tIns="0" rIns="0" bIns="0" rtlCol="0"/>
          <a:lstStyle/>
          <a:p>
            <a:endParaRPr/>
          </a:p>
        </p:txBody>
      </p:sp>
      <p:sp>
        <p:nvSpPr>
          <p:cNvPr id="29" name="bk object 29"/>
          <p:cNvSpPr/>
          <p:nvPr/>
        </p:nvSpPr>
        <p:spPr>
          <a:xfrm>
            <a:off x="883538"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30" name="bk object 30"/>
          <p:cNvSpPr/>
          <p:nvPr/>
        </p:nvSpPr>
        <p:spPr>
          <a:xfrm>
            <a:off x="959738"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31" name="bk object 31"/>
          <p:cNvSpPr/>
          <p:nvPr/>
        </p:nvSpPr>
        <p:spPr>
          <a:xfrm>
            <a:off x="1035938"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32" name="bk object 32"/>
          <p:cNvSpPr/>
          <p:nvPr/>
        </p:nvSpPr>
        <p:spPr>
          <a:xfrm>
            <a:off x="111137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33" name="bk object 33"/>
          <p:cNvSpPr/>
          <p:nvPr/>
        </p:nvSpPr>
        <p:spPr>
          <a:xfrm>
            <a:off x="118757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34" name="bk object 34"/>
          <p:cNvSpPr/>
          <p:nvPr/>
        </p:nvSpPr>
        <p:spPr>
          <a:xfrm>
            <a:off x="126377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35" name="bk object 35"/>
          <p:cNvSpPr/>
          <p:nvPr/>
        </p:nvSpPr>
        <p:spPr>
          <a:xfrm>
            <a:off x="1339214"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36" name="bk object 36"/>
          <p:cNvSpPr/>
          <p:nvPr/>
        </p:nvSpPr>
        <p:spPr>
          <a:xfrm>
            <a:off x="1415414"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37" name="bk object 37"/>
          <p:cNvSpPr/>
          <p:nvPr/>
        </p:nvSpPr>
        <p:spPr>
          <a:xfrm>
            <a:off x="1490852"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38" name="bk object 38"/>
          <p:cNvSpPr/>
          <p:nvPr/>
        </p:nvSpPr>
        <p:spPr>
          <a:xfrm>
            <a:off x="1567052"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39" name="bk object 39"/>
          <p:cNvSpPr/>
          <p:nvPr/>
        </p:nvSpPr>
        <p:spPr>
          <a:xfrm>
            <a:off x="1643252"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40" name="bk object 40"/>
          <p:cNvSpPr/>
          <p:nvPr/>
        </p:nvSpPr>
        <p:spPr>
          <a:xfrm>
            <a:off x="171869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41" name="bk object 41"/>
          <p:cNvSpPr/>
          <p:nvPr/>
        </p:nvSpPr>
        <p:spPr>
          <a:xfrm>
            <a:off x="179489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42" name="bk object 42"/>
          <p:cNvSpPr/>
          <p:nvPr/>
        </p:nvSpPr>
        <p:spPr>
          <a:xfrm>
            <a:off x="187109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43" name="bk object 43"/>
          <p:cNvSpPr/>
          <p:nvPr/>
        </p:nvSpPr>
        <p:spPr>
          <a:xfrm>
            <a:off x="1946529"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44" name="bk object 44"/>
          <p:cNvSpPr/>
          <p:nvPr/>
        </p:nvSpPr>
        <p:spPr>
          <a:xfrm>
            <a:off x="2022729"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45" name="bk object 45"/>
          <p:cNvSpPr/>
          <p:nvPr/>
        </p:nvSpPr>
        <p:spPr>
          <a:xfrm>
            <a:off x="2098929"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46" name="bk object 46"/>
          <p:cNvSpPr/>
          <p:nvPr/>
        </p:nvSpPr>
        <p:spPr>
          <a:xfrm>
            <a:off x="217436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47" name="bk object 47"/>
          <p:cNvSpPr/>
          <p:nvPr/>
        </p:nvSpPr>
        <p:spPr>
          <a:xfrm>
            <a:off x="225056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48" name="bk object 48"/>
          <p:cNvSpPr/>
          <p:nvPr/>
        </p:nvSpPr>
        <p:spPr>
          <a:xfrm>
            <a:off x="232676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49" name="bk object 49"/>
          <p:cNvSpPr/>
          <p:nvPr/>
        </p:nvSpPr>
        <p:spPr>
          <a:xfrm>
            <a:off x="2402204"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50" name="bk object 50"/>
          <p:cNvSpPr/>
          <p:nvPr/>
        </p:nvSpPr>
        <p:spPr>
          <a:xfrm>
            <a:off x="2478404"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51" name="bk object 51"/>
          <p:cNvSpPr/>
          <p:nvPr/>
        </p:nvSpPr>
        <p:spPr>
          <a:xfrm>
            <a:off x="2554604"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52" name="bk object 52"/>
          <p:cNvSpPr/>
          <p:nvPr/>
        </p:nvSpPr>
        <p:spPr>
          <a:xfrm>
            <a:off x="2630042"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53" name="bk object 53"/>
          <p:cNvSpPr/>
          <p:nvPr/>
        </p:nvSpPr>
        <p:spPr>
          <a:xfrm>
            <a:off x="2706242"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54" name="bk object 54"/>
          <p:cNvSpPr/>
          <p:nvPr/>
        </p:nvSpPr>
        <p:spPr>
          <a:xfrm>
            <a:off x="2782442"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55" name="bk object 55"/>
          <p:cNvSpPr/>
          <p:nvPr/>
        </p:nvSpPr>
        <p:spPr>
          <a:xfrm>
            <a:off x="2857880"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56" name="bk object 56"/>
          <p:cNvSpPr/>
          <p:nvPr/>
        </p:nvSpPr>
        <p:spPr>
          <a:xfrm>
            <a:off x="2934080"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57" name="bk object 57"/>
          <p:cNvSpPr/>
          <p:nvPr/>
        </p:nvSpPr>
        <p:spPr>
          <a:xfrm>
            <a:off x="3010280"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58" name="bk object 58"/>
          <p:cNvSpPr/>
          <p:nvPr/>
        </p:nvSpPr>
        <p:spPr>
          <a:xfrm>
            <a:off x="3085719"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59" name="bk object 59"/>
          <p:cNvSpPr/>
          <p:nvPr/>
        </p:nvSpPr>
        <p:spPr>
          <a:xfrm>
            <a:off x="3161919"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60" name="bk object 60"/>
          <p:cNvSpPr/>
          <p:nvPr/>
        </p:nvSpPr>
        <p:spPr>
          <a:xfrm>
            <a:off x="3238119"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61" name="bk object 61"/>
          <p:cNvSpPr/>
          <p:nvPr/>
        </p:nvSpPr>
        <p:spPr>
          <a:xfrm>
            <a:off x="331355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62" name="bk object 62"/>
          <p:cNvSpPr/>
          <p:nvPr/>
        </p:nvSpPr>
        <p:spPr>
          <a:xfrm>
            <a:off x="338975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63" name="bk object 63"/>
          <p:cNvSpPr/>
          <p:nvPr/>
        </p:nvSpPr>
        <p:spPr>
          <a:xfrm>
            <a:off x="346595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64" name="bk object 64"/>
          <p:cNvSpPr/>
          <p:nvPr/>
        </p:nvSpPr>
        <p:spPr>
          <a:xfrm>
            <a:off x="3541395"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65" name="bk object 65"/>
          <p:cNvSpPr/>
          <p:nvPr/>
        </p:nvSpPr>
        <p:spPr>
          <a:xfrm>
            <a:off x="3617595"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66" name="bk object 66"/>
          <p:cNvSpPr/>
          <p:nvPr/>
        </p:nvSpPr>
        <p:spPr>
          <a:xfrm>
            <a:off x="3693795"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67" name="bk object 67"/>
          <p:cNvSpPr/>
          <p:nvPr/>
        </p:nvSpPr>
        <p:spPr>
          <a:xfrm>
            <a:off x="3769233"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68" name="bk object 68"/>
          <p:cNvSpPr/>
          <p:nvPr/>
        </p:nvSpPr>
        <p:spPr>
          <a:xfrm>
            <a:off x="3845433"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69" name="bk object 69"/>
          <p:cNvSpPr/>
          <p:nvPr/>
        </p:nvSpPr>
        <p:spPr>
          <a:xfrm>
            <a:off x="392087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70" name="bk object 70"/>
          <p:cNvSpPr/>
          <p:nvPr/>
        </p:nvSpPr>
        <p:spPr>
          <a:xfrm>
            <a:off x="399707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71" name="bk object 71"/>
          <p:cNvSpPr/>
          <p:nvPr/>
        </p:nvSpPr>
        <p:spPr>
          <a:xfrm>
            <a:off x="407327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72" name="bk object 72"/>
          <p:cNvSpPr/>
          <p:nvPr/>
        </p:nvSpPr>
        <p:spPr>
          <a:xfrm>
            <a:off x="4148709"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73" name="bk object 73"/>
          <p:cNvSpPr/>
          <p:nvPr/>
        </p:nvSpPr>
        <p:spPr>
          <a:xfrm>
            <a:off x="4224909"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74" name="bk object 74"/>
          <p:cNvSpPr/>
          <p:nvPr/>
        </p:nvSpPr>
        <p:spPr>
          <a:xfrm>
            <a:off x="4301109"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75" name="bk object 75"/>
          <p:cNvSpPr/>
          <p:nvPr/>
        </p:nvSpPr>
        <p:spPr>
          <a:xfrm>
            <a:off x="4376546"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76" name="bk object 76"/>
          <p:cNvSpPr/>
          <p:nvPr/>
        </p:nvSpPr>
        <p:spPr>
          <a:xfrm>
            <a:off x="4452746"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77" name="bk object 77"/>
          <p:cNvSpPr/>
          <p:nvPr/>
        </p:nvSpPr>
        <p:spPr>
          <a:xfrm>
            <a:off x="4528946"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78" name="bk object 78"/>
          <p:cNvSpPr/>
          <p:nvPr/>
        </p:nvSpPr>
        <p:spPr>
          <a:xfrm>
            <a:off x="4604384"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79" name="bk object 79"/>
          <p:cNvSpPr/>
          <p:nvPr/>
        </p:nvSpPr>
        <p:spPr>
          <a:xfrm>
            <a:off x="4680584"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80" name="bk object 80"/>
          <p:cNvSpPr/>
          <p:nvPr/>
        </p:nvSpPr>
        <p:spPr>
          <a:xfrm>
            <a:off x="4756784"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81" name="bk object 81"/>
          <p:cNvSpPr/>
          <p:nvPr/>
        </p:nvSpPr>
        <p:spPr>
          <a:xfrm>
            <a:off x="4832222"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82" name="bk object 82"/>
          <p:cNvSpPr/>
          <p:nvPr/>
        </p:nvSpPr>
        <p:spPr>
          <a:xfrm>
            <a:off x="4908422"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83" name="bk object 83"/>
          <p:cNvSpPr/>
          <p:nvPr/>
        </p:nvSpPr>
        <p:spPr>
          <a:xfrm>
            <a:off x="4984622"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84" name="bk object 84"/>
          <p:cNvSpPr/>
          <p:nvPr/>
        </p:nvSpPr>
        <p:spPr>
          <a:xfrm>
            <a:off x="5060060"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85" name="bk object 85"/>
          <p:cNvSpPr/>
          <p:nvPr/>
        </p:nvSpPr>
        <p:spPr>
          <a:xfrm>
            <a:off x="5136260"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86" name="bk object 86"/>
          <p:cNvSpPr/>
          <p:nvPr/>
        </p:nvSpPr>
        <p:spPr>
          <a:xfrm>
            <a:off x="5212460"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87" name="bk object 87"/>
          <p:cNvSpPr/>
          <p:nvPr/>
        </p:nvSpPr>
        <p:spPr>
          <a:xfrm>
            <a:off x="5287898"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88" name="bk object 88"/>
          <p:cNvSpPr/>
          <p:nvPr/>
        </p:nvSpPr>
        <p:spPr>
          <a:xfrm>
            <a:off x="5364098"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89" name="bk object 89"/>
          <p:cNvSpPr/>
          <p:nvPr/>
        </p:nvSpPr>
        <p:spPr>
          <a:xfrm>
            <a:off x="5440298"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90" name="bk object 90"/>
          <p:cNvSpPr/>
          <p:nvPr/>
        </p:nvSpPr>
        <p:spPr>
          <a:xfrm>
            <a:off x="5515736"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91" name="bk object 91"/>
          <p:cNvSpPr/>
          <p:nvPr/>
        </p:nvSpPr>
        <p:spPr>
          <a:xfrm>
            <a:off x="5591936"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92" name="bk object 92"/>
          <p:cNvSpPr/>
          <p:nvPr/>
        </p:nvSpPr>
        <p:spPr>
          <a:xfrm>
            <a:off x="5668136"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93" name="bk object 93"/>
          <p:cNvSpPr/>
          <p:nvPr/>
        </p:nvSpPr>
        <p:spPr>
          <a:xfrm>
            <a:off x="5743575"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94" name="bk object 94"/>
          <p:cNvSpPr/>
          <p:nvPr/>
        </p:nvSpPr>
        <p:spPr>
          <a:xfrm>
            <a:off x="5819775"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95" name="bk object 95"/>
          <p:cNvSpPr/>
          <p:nvPr/>
        </p:nvSpPr>
        <p:spPr>
          <a:xfrm>
            <a:off x="5895975"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96" name="bk object 96"/>
          <p:cNvSpPr/>
          <p:nvPr/>
        </p:nvSpPr>
        <p:spPr>
          <a:xfrm>
            <a:off x="5971413"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97" name="bk object 97"/>
          <p:cNvSpPr/>
          <p:nvPr/>
        </p:nvSpPr>
        <p:spPr>
          <a:xfrm>
            <a:off x="6047613"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98" name="bk object 98"/>
          <p:cNvSpPr/>
          <p:nvPr/>
        </p:nvSpPr>
        <p:spPr>
          <a:xfrm>
            <a:off x="6123813"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99" name="bk object 99"/>
          <p:cNvSpPr/>
          <p:nvPr/>
        </p:nvSpPr>
        <p:spPr>
          <a:xfrm>
            <a:off x="619925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00" name="bk object 100"/>
          <p:cNvSpPr/>
          <p:nvPr/>
        </p:nvSpPr>
        <p:spPr>
          <a:xfrm>
            <a:off x="627545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01" name="bk object 101"/>
          <p:cNvSpPr/>
          <p:nvPr/>
        </p:nvSpPr>
        <p:spPr>
          <a:xfrm>
            <a:off x="635165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02" name="bk object 102"/>
          <p:cNvSpPr/>
          <p:nvPr/>
        </p:nvSpPr>
        <p:spPr>
          <a:xfrm>
            <a:off x="6427089"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03" name="bk object 103"/>
          <p:cNvSpPr/>
          <p:nvPr/>
        </p:nvSpPr>
        <p:spPr>
          <a:xfrm>
            <a:off x="6503289"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04" name="bk object 104"/>
          <p:cNvSpPr/>
          <p:nvPr/>
        </p:nvSpPr>
        <p:spPr>
          <a:xfrm>
            <a:off x="657872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05" name="bk object 105"/>
          <p:cNvSpPr/>
          <p:nvPr/>
        </p:nvSpPr>
        <p:spPr>
          <a:xfrm>
            <a:off x="665492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06" name="bk object 106"/>
          <p:cNvSpPr/>
          <p:nvPr/>
        </p:nvSpPr>
        <p:spPr>
          <a:xfrm>
            <a:off x="673112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07" name="bk object 107"/>
          <p:cNvSpPr/>
          <p:nvPr/>
        </p:nvSpPr>
        <p:spPr>
          <a:xfrm>
            <a:off x="6806565"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08" name="bk object 108"/>
          <p:cNvSpPr/>
          <p:nvPr/>
        </p:nvSpPr>
        <p:spPr>
          <a:xfrm>
            <a:off x="6882765"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09" name="bk object 109"/>
          <p:cNvSpPr/>
          <p:nvPr/>
        </p:nvSpPr>
        <p:spPr>
          <a:xfrm>
            <a:off x="6958965"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10" name="bk object 110"/>
          <p:cNvSpPr/>
          <p:nvPr/>
        </p:nvSpPr>
        <p:spPr>
          <a:xfrm>
            <a:off x="7034403"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11" name="bk object 111"/>
          <p:cNvSpPr/>
          <p:nvPr/>
        </p:nvSpPr>
        <p:spPr>
          <a:xfrm>
            <a:off x="7110603"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12" name="bk object 112"/>
          <p:cNvSpPr/>
          <p:nvPr/>
        </p:nvSpPr>
        <p:spPr>
          <a:xfrm>
            <a:off x="7186803"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13" name="bk object 113"/>
          <p:cNvSpPr/>
          <p:nvPr/>
        </p:nvSpPr>
        <p:spPr>
          <a:xfrm>
            <a:off x="726224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14" name="bk object 114"/>
          <p:cNvSpPr/>
          <p:nvPr/>
        </p:nvSpPr>
        <p:spPr>
          <a:xfrm>
            <a:off x="733844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15" name="bk object 115"/>
          <p:cNvSpPr/>
          <p:nvPr/>
        </p:nvSpPr>
        <p:spPr>
          <a:xfrm>
            <a:off x="741464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16" name="bk object 116"/>
          <p:cNvSpPr/>
          <p:nvPr/>
        </p:nvSpPr>
        <p:spPr>
          <a:xfrm>
            <a:off x="7490079"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17" name="bk object 117"/>
          <p:cNvSpPr/>
          <p:nvPr/>
        </p:nvSpPr>
        <p:spPr>
          <a:xfrm>
            <a:off x="7566279"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18" name="bk object 118"/>
          <p:cNvSpPr/>
          <p:nvPr/>
        </p:nvSpPr>
        <p:spPr>
          <a:xfrm>
            <a:off x="7642479"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19" name="bk object 119"/>
          <p:cNvSpPr/>
          <p:nvPr/>
        </p:nvSpPr>
        <p:spPr>
          <a:xfrm>
            <a:off x="771791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20" name="bk object 120"/>
          <p:cNvSpPr/>
          <p:nvPr/>
        </p:nvSpPr>
        <p:spPr>
          <a:xfrm>
            <a:off x="779411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21" name="bk object 121"/>
          <p:cNvSpPr/>
          <p:nvPr/>
        </p:nvSpPr>
        <p:spPr>
          <a:xfrm>
            <a:off x="787031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22" name="bk object 122"/>
          <p:cNvSpPr/>
          <p:nvPr/>
        </p:nvSpPr>
        <p:spPr>
          <a:xfrm>
            <a:off x="7945755"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23" name="bk object 123"/>
          <p:cNvSpPr/>
          <p:nvPr/>
        </p:nvSpPr>
        <p:spPr>
          <a:xfrm>
            <a:off x="8021955"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24" name="bk object 124"/>
          <p:cNvSpPr/>
          <p:nvPr/>
        </p:nvSpPr>
        <p:spPr>
          <a:xfrm>
            <a:off x="8098155"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25" name="bk object 125"/>
          <p:cNvSpPr/>
          <p:nvPr/>
        </p:nvSpPr>
        <p:spPr>
          <a:xfrm>
            <a:off x="8173593"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26" name="bk object 126"/>
          <p:cNvSpPr/>
          <p:nvPr/>
        </p:nvSpPr>
        <p:spPr>
          <a:xfrm>
            <a:off x="8249793"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27" name="bk object 127"/>
          <p:cNvSpPr/>
          <p:nvPr/>
        </p:nvSpPr>
        <p:spPr>
          <a:xfrm>
            <a:off x="8325993"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28" name="bk object 128"/>
          <p:cNvSpPr/>
          <p:nvPr/>
        </p:nvSpPr>
        <p:spPr>
          <a:xfrm>
            <a:off x="840143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29" name="bk object 129"/>
          <p:cNvSpPr/>
          <p:nvPr/>
        </p:nvSpPr>
        <p:spPr>
          <a:xfrm>
            <a:off x="847763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30" name="bk object 130"/>
          <p:cNvSpPr/>
          <p:nvPr/>
        </p:nvSpPr>
        <p:spPr>
          <a:xfrm>
            <a:off x="855383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31" name="bk object 131"/>
          <p:cNvSpPr/>
          <p:nvPr/>
        </p:nvSpPr>
        <p:spPr>
          <a:xfrm>
            <a:off x="8629268"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32" name="bk object 132"/>
          <p:cNvSpPr/>
          <p:nvPr/>
        </p:nvSpPr>
        <p:spPr>
          <a:xfrm>
            <a:off x="8705468"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33" name="bk object 133"/>
          <p:cNvSpPr/>
          <p:nvPr/>
        </p:nvSpPr>
        <p:spPr>
          <a:xfrm>
            <a:off x="8781668"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34" name="bk object 134"/>
          <p:cNvSpPr/>
          <p:nvPr/>
        </p:nvSpPr>
        <p:spPr>
          <a:xfrm>
            <a:off x="8857106"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35" name="bk object 135"/>
          <p:cNvSpPr/>
          <p:nvPr/>
        </p:nvSpPr>
        <p:spPr>
          <a:xfrm>
            <a:off x="8933306"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36" name="bk object 136"/>
          <p:cNvSpPr/>
          <p:nvPr/>
        </p:nvSpPr>
        <p:spPr>
          <a:xfrm>
            <a:off x="9008744"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37" name="bk object 137"/>
          <p:cNvSpPr/>
          <p:nvPr/>
        </p:nvSpPr>
        <p:spPr>
          <a:xfrm>
            <a:off x="9084944"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38" name="bk object 138"/>
          <p:cNvSpPr/>
          <p:nvPr/>
        </p:nvSpPr>
        <p:spPr>
          <a:xfrm>
            <a:off x="6095238" y="6346697"/>
            <a:ext cx="2779775" cy="28879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39" name="bk object 139"/>
          <p:cNvSpPr/>
          <p:nvPr/>
        </p:nvSpPr>
        <p:spPr>
          <a:xfrm>
            <a:off x="7945373" y="0"/>
            <a:ext cx="1198626" cy="1279397"/>
          </a:xfrm>
          <a:prstGeom prst="rect">
            <a:avLst/>
          </a:prstGeom>
          <a:blipFill>
            <a:blip r:embed="rId3" cstate="print"/>
            <a:stretch>
              <a:fillRect/>
            </a:stretch>
          </a:blipFill>
        </p:spPr>
        <p:txBody>
          <a:bodyPr wrap="square" lIns="0" tIns="0" rIns="0" bIns="0" rtlCol="0"/>
          <a:lstStyle/>
          <a:p>
            <a:endParaRPr/>
          </a:p>
        </p:txBody>
      </p:sp>
      <p:sp>
        <p:nvSpPr>
          <p:cNvPr id="4" name="Holder 4"/>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‹N›</a:t>
            </a:fld>
            <a:endParaRPr/>
          </a:p>
        </p:txBody>
      </p:sp>
      <p:sp>
        <p:nvSpPr>
          <p:cNvPr id="140" name="CasellaDiTesto 139"/>
          <p:cNvSpPr txBox="1"/>
          <p:nvPr userDrawn="1"/>
        </p:nvSpPr>
        <p:spPr>
          <a:xfrm>
            <a:off x="157778" y="6363505"/>
            <a:ext cx="1898277" cy="276999"/>
          </a:xfrm>
          <a:prstGeom prst="rect">
            <a:avLst/>
          </a:prstGeom>
          <a:noFill/>
        </p:spPr>
        <p:txBody>
          <a:bodyPr wrap="none" rtlCol="0">
            <a:spAutoFit/>
          </a:bodyPr>
          <a:lstStyle/>
          <a:p>
            <a:r>
              <a:rPr lang="it-IT" sz="1200" b="1" dirty="0" smtClean="0">
                <a:solidFill>
                  <a:srgbClr val="FFFFFF"/>
                </a:solidFill>
                <a:latin typeface="Arial"/>
                <a:cs typeface="Arial"/>
              </a:rPr>
              <a:t>G</a:t>
            </a:r>
            <a:r>
              <a:rPr lang="it-IT" sz="1200" b="1" dirty="0">
                <a:solidFill>
                  <a:srgbClr val="FFFFFF"/>
                </a:solidFill>
                <a:latin typeface="Arial"/>
                <a:cs typeface="Arial"/>
              </a:rPr>
              <a:t>.</a:t>
            </a:r>
            <a:r>
              <a:rPr lang="it-IT" sz="1200" b="1" baseline="0" dirty="0">
                <a:solidFill>
                  <a:srgbClr val="FFFFFF"/>
                </a:solidFill>
                <a:latin typeface="Arial"/>
                <a:cs typeface="Arial"/>
              </a:rPr>
              <a:t> </a:t>
            </a:r>
            <a:r>
              <a:rPr lang="it-IT" sz="1200" b="1" baseline="0" dirty="0" smtClean="0">
                <a:solidFill>
                  <a:srgbClr val="FFFFFF"/>
                </a:solidFill>
                <a:latin typeface="Arial"/>
                <a:cs typeface="Arial"/>
              </a:rPr>
              <a:t>Minucci e </a:t>
            </a:r>
            <a:r>
              <a:rPr lang="it-IT" sz="1200" b="1" dirty="0" smtClean="0">
                <a:solidFill>
                  <a:srgbClr val="FFFFFF"/>
                </a:solidFill>
                <a:latin typeface="Arial"/>
                <a:cs typeface="Arial"/>
              </a:rPr>
              <a:t>G. Pesaro </a:t>
            </a:r>
            <a:endParaRPr lang="it-IT" sz="1200" b="1" dirty="0">
              <a:solidFill>
                <a:srgbClr val="FFFFFF"/>
              </a:solidFill>
              <a:latin typeface="Arial"/>
              <a:cs typeface="Arial"/>
            </a:endParaRPr>
          </a:p>
        </p:txBody>
      </p:sp>
    </p:spTree>
    <p:extLst>
      <p:ext uri="{BB962C8B-B14F-4D97-AF65-F5344CB8AC3E}">
        <p14:creationId xmlns:p14="http://schemas.microsoft.com/office/powerpoint/2010/main" val="2885863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53" name="Rettangolo 252"/>
          <p:cNvSpPr/>
          <p:nvPr userDrawn="1"/>
        </p:nvSpPr>
        <p:spPr>
          <a:xfrm>
            <a:off x="0" y="1"/>
            <a:ext cx="9144000" cy="1269904"/>
          </a:xfrm>
          <a:prstGeom prst="rect">
            <a:avLst/>
          </a:prstGeom>
          <a:solidFill>
            <a:srgbClr val="728F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a:xfrm>
            <a:off x="457200" y="1600200"/>
            <a:ext cx="8323726" cy="4525963"/>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29" name="Rettangolo 128"/>
          <p:cNvSpPr/>
          <p:nvPr userDrawn="1"/>
        </p:nvSpPr>
        <p:spPr>
          <a:xfrm>
            <a:off x="0" y="6126162"/>
            <a:ext cx="9144000" cy="731837"/>
          </a:xfrm>
          <a:prstGeom prst="rect">
            <a:avLst/>
          </a:prstGeom>
          <a:solidFill>
            <a:srgbClr val="728F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0" name="CasellaDiTesto 129"/>
          <p:cNvSpPr txBox="1"/>
          <p:nvPr userDrawn="1"/>
        </p:nvSpPr>
        <p:spPr>
          <a:xfrm>
            <a:off x="157778" y="6363505"/>
            <a:ext cx="1898277" cy="276999"/>
          </a:xfrm>
          <a:prstGeom prst="rect">
            <a:avLst/>
          </a:prstGeom>
          <a:noFill/>
        </p:spPr>
        <p:txBody>
          <a:bodyPr wrap="none" rtlCol="0">
            <a:spAutoFit/>
          </a:bodyPr>
          <a:lstStyle/>
          <a:p>
            <a:r>
              <a:rPr lang="it-IT" sz="1200" b="1" dirty="0" smtClean="0">
                <a:solidFill>
                  <a:srgbClr val="FFFFFF"/>
                </a:solidFill>
                <a:latin typeface="Arial"/>
                <a:cs typeface="Arial"/>
              </a:rPr>
              <a:t>G</a:t>
            </a:r>
            <a:r>
              <a:rPr lang="it-IT" sz="1200" b="1" dirty="0">
                <a:solidFill>
                  <a:srgbClr val="FFFFFF"/>
                </a:solidFill>
                <a:latin typeface="Arial"/>
                <a:cs typeface="Arial"/>
              </a:rPr>
              <a:t>.</a:t>
            </a:r>
            <a:r>
              <a:rPr lang="it-IT" sz="1200" b="1" baseline="0" dirty="0">
                <a:solidFill>
                  <a:srgbClr val="FFFFFF"/>
                </a:solidFill>
                <a:latin typeface="Arial"/>
                <a:cs typeface="Arial"/>
              </a:rPr>
              <a:t> </a:t>
            </a:r>
            <a:r>
              <a:rPr lang="it-IT" sz="1200" b="1" baseline="0" dirty="0" smtClean="0">
                <a:solidFill>
                  <a:srgbClr val="FFFFFF"/>
                </a:solidFill>
                <a:latin typeface="Arial"/>
                <a:cs typeface="Arial"/>
              </a:rPr>
              <a:t>Minucci e </a:t>
            </a:r>
            <a:r>
              <a:rPr lang="it-IT" sz="1200" b="1" dirty="0" smtClean="0">
                <a:solidFill>
                  <a:srgbClr val="FFFFFF"/>
                </a:solidFill>
                <a:latin typeface="Arial"/>
                <a:cs typeface="Arial"/>
              </a:rPr>
              <a:t>G. Pesaro</a:t>
            </a:r>
            <a:endParaRPr lang="it-IT" sz="1200" b="1" dirty="0">
              <a:solidFill>
                <a:srgbClr val="FFFFFF"/>
              </a:solidFill>
              <a:latin typeface="Arial"/>
              <a:cs typeface="Arial"/>
            </a:endParaRPr>
          </a:p>
        </p:txBody>
      </p:sp>
      <p:grpSp>
        <p:nvGrpSpPr>
          <p:cNvPr id="132" name="Gruppo 131"/>
          <p:cNvGrpSpPr/>
          <p:nvPr userDrawn="1"/>
        </p:nvGrpSpPr>
        <p:grpSpPr>
          <a:xfrm>
            <a:off x="48007" y="1089904"/>
            <a:ext cx="9036647" cy="180000"/>
            <a:chOff x="1218340" y="275867"/>
            <a:chExt cx="17715122" cy="567843"/>
          </a:xfrm>
        </p:grpSpPr>
        <p:cxnSp>
          <p:nvCxnSpPr>
            <p:cNvPr id="133" name="Connettore 1 132"/>
            <p:cNvCxnSpPr/>
            <p:nvPr userDrawn="1"/>
          </p:nvCxnSpPr>
          <p:spPr>
            <a:xfrm>
              <a:off x="121834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 name="Connettore 1 133"/>
            <p:cNvCxnSpPr/>
            <p:nvPr userDrawn="1"/>
          </p:nvCxnSpPr>
          <p:spPr>
            <a:xfrm>
              <a:off x="136720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 name="Connettore 1 134"/>
            <p:cNvCxnSpPr/>
            <p:nvPr userDrawn="1"/>
          </p:nvCxnSpPr>
          <p:spPr>
            <a:xfrm>
              <a:off x="151607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 name="Connettore 1 135"/>
            <p:cNvCxnSpPr/>
            <p:nvPr userDrawn="1"/>
          </p:nvCxnSpPr>
          <p:spPr>
            <a:xfrm>
              <a:off x="166494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 name="Connettore 1 136"/>
            <p:cNvCxnSpPr/>
            <p:nvPr userDrawn="1"/>
          </p:nvCxnSpPr>
          <p:spPr>
            <a:xfrm>
              <a:off x="181380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 name="Connettore 1 137"/>
            <p:cNvCxnSpPr/>
            <p:nvPr userDrawn="1"/>
          </p:nvCxnSpPr>
          <p:spPr>
            <a:xfrm>
              <a:off x="196267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 name="Connettore 1 138"/>
            <p:cNvCxnSpPr/>
            <p:nvPr userDrawn="1"/>
          </p:nvCxnSpPr>
          <p:spPr>
            <a:xfrm>
              <a:off x="211154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 name="Connettore 1 139"/>
            <p:cNvCxnSpPr/>
            <p:nvPr userDrawn="1"/>
          </p:nvCxnSpPr>
          <p:spPr>
            <a:xfrm>
              <a:off x="226040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 name="Connettore 1 140"/>
            <p:cNvCxnSpPr/>
            <p:nvPr userDrawn="1"/>
          </p:nvCxnSpPr>
          <p:spPr>
            <a:xfrm>
              <a:off x="240927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 name="Connettore 1 141"/>
            <p:cNvCxnSpPr/>
            <p:nvPr userDrawn="1"/>
          </p:nvCxnSpPr>
          <p:spPr>
            <a:xfrm>
              <a:off x="255814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 name="Connettore 1 142"/>
            <p:cNvCxnSpPr/>
            <p:nvPr userDrawn="1"/>
          </p:nvCxnSpPr>
          <p:spPr>
            <a:xfrm>
              <a:off x="270701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 name="Connettore 1 143"/>
            <p:cNvCxnSpPr/>
            <p:nvPr userDrawn="1"/>
          </p:nvCxnSpPr>
          <p:spPr>
            <a:xfrm>
              <a:off x="285587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 name="Connettore 1 144"/>
            <p:cNvCxnSpPr/>
            <p:nvPr userDrawn="1"/>
          </p:nvCxnSpPr>
          <p:spPr>
            <a:xfrm>
              <a:off x="300474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 name="Connettore 1 145"/>
            <p:cNvCxnSpPr/>
            <p:nvPr userDrawn="1"/>
          </p:nvCxnSpPr>
          <p:spPr>
            <a:xfrm>
              <a:off x="315361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 name="Connettore 1 146"/>
            <p:cNvCxnSpPr/>
            <p:nvPr userDrawn="1"/>
          </p:nvCxnSpPr>
          <p:spPr>
            <a:xfrm>
              <a:off x="330247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 name="Connettore 1 147"/>
            <p:cNvCxnSpPr/>
            <p:nvPr userDrawn="1"/>
          </p:nvCxnSpPr>
          <p:spPr>
            <a:xfrm>
              <a:off x="345134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 name="Connettore 1 148"/>
            <p:cNvCxnSpPr/>
            <p:nvPr userDrawn="1"/>
          </p:nvCxnSpPr>
          <p:spPr>
            <a:xfrm>
              <a:off x="360021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 name="Connettore 1 149"/>
            <p:cNvCxnSpPr/>
            <p:nvPr userDrawn="1"/>
          </p:nvCxnSpPr>
          <p:spPr>
            <a:xfrm>
              <a:off x="374907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 name="Connettore 1 150"/>
            <p:cNvCxnSpPr/>
            <p:nvPr userDrawn="1"/>
          </p:nvCxnSpPr>
          <p:spPr>
            <a:xfrm>
              <a:off x="389794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 name="Connettore 1 151"/>
            <p:cNvCxnSpPr/>
            <p:nvPr userDrawn="1"/>
          </p:nvCxnSpPr>
          <p:spPr>
            <a:xfrm>
              <a:off x="404681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 name="Connettore 1 152"/>
            <p:cNvCxnSpPr/>
            <p:nvPr userDrawn="1"/>
          </p:nvCxnSpPr>
          <p:spPr>
            <a:xfrm>
              <a:off x="419568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 name="Connettore 1 153"/>
            <p:cNvCxnSpPr/>
            <p:nvPr userDrawn="1"/>
          </p:nvCxnSpPr>
          <p:spPr>
            <a:xfrm>
              <a:off x="434454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 name="Connettore 1 154"/>
            <p:cNvCxnSpPr/>
            <p:nvPr userDrawn="1"/>
          </p:nvCxnSpPr>
          <p:spPr>
            <a:xfrm>
              <a:off x="449341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 name="Connettore 1 155"/>
            <p:cNvCxnSpPr/>
            <p:nvPr userDrawn="1"/>
          </p:nvCxnSpPr>
          <p:spPr>
            <a:xfrm>
              <a:off x="464228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 name="Connettore 1 156"/>
            <p:cNvCxnSpPr/>
            <p:nvPr userDrawn="1"/>
          </p:nvCxnSpPr>
          <p:spPr>
            <a:xfrm>
              <a:off x="479114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 name="Connettore 1 157"/>
            <p:cNvCxnSpPr/>
            <p:nvPr userDrawn="1"/>
          </p:nvCxnSpPr>
          <p:spPr>
            <a:xfrm>
              <a:off x="494001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 name="Connettore 1 158"/>
            <p:cNvCxnSpPr/>
            <p:nvPr userDrawn="1"/>
          </p:nvCxnSpPr>
          <p:spPr>
            <a:xfrm>
              <a:off x="508888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 name="Connettore 1 159"/>
            <p:cNvCxnSpPr/>
            <p:nvPr userDrawn="1"/>
          </p:nvCxnSpPr>
          <p:spPr>
            <a:xfrm>
              <a:off x="523774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 name="Connettore 1 160"/>
            <p:cNvCxnSpPr/>
            <p:nvPr userDrawn="1"/>
          </p:nvCxnSpPr>
          <p:spPr>
            <a:xfrm>
              <a:off x="538661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 name="Connettore 1 161"/>
            <p:cNvCxnSpPr/>
            <p:nvPr userDrawn="1"/>
          </p:nvCxnSpPr>
          <p:spPr>
            <a:xfrm>
              <a:off x="553548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 name="Connettore 1 162"/>
            <p:cNvCxnSpPr/>
            <p:nvPr userDrawn="1"/>
          </p:nvCxnSpPr>
          <p:spPr>
            <a:xfrm>
              <a:off x="568435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 name="Connettore 1 163"/>
            <p:cNvCxnSpPr/>
            <p:nvPr userDrawn="1"/>
          </p:nvCxnSpPr>
          <p:spPr>
            <a:xfrm>
              <a:off x="583321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 name="Connettore 1 164"/>
            <p:cNvCxnSpPr/>
            <p:nvPr userDrawn="1"/>
          </p:nvCxnSpPr>
          <p:spPr>
            <a:xfrm>
              <a:off x="598208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 name="Connettore 1 165"/>
            <p:cNvCxnSpPr/>
            <p:nvPr userDrawn="1"/>
          </p:nvCxnSpPr>
          <p:spPr>
            <a:xfrm>
              <a:off x="613095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 name="Connettore 1 166"/>
            <p:cNvCxnSpPr/>
            <p:nvPr userDrawn="1"/>
          </p:nvCxnSpPr>
          <p:spPr>
            <a:xfrm>
              <a:off x="627981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 name="Connettore 1 167"/>
            <p:cNvCxnSpPr/>
            <p:nvPr userDrawn="1"/>
          </p:nvCxnSpPr>
          <p:spPr>
            <a:xfrm>
              <a:off x="642868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9" name="Connettore 1 168"/>
            <p:cNvCxnSpPr/>
            <p:nvPr userDrawn="1"/>
          </p:nvCxnSpPr>
          <p:spPr>
            <a:xfrm>
              <a:off x="657755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0" name="Connettore 1 169"/>
            <p:cNvCxnSpPr/>
            <p:nvPr userDrawn="1"/>
          </p:nvCxnSpPr>
          <p:spPr>
            <a:xfrm>
              <a:off x="672641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1" name="Connettore 1 170"/>
            <p:cNvCxnSpPr/>
            <p:nvPr userDrawn="1"/>
          </p:nvCxnSpPr>
          <p:spPr>
            <a:xfrm>
              <a:off x="687528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2" name="Connettore 1 171"/>
            <p:cNvCxnSpPr/>
            <p:nvPr userDrawn="1"/>
          </p:nvCxnSpPr>
          <p:spPr>
            <a:xfrm>
              <a:off x="702415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3" name="Connettore 1 172"/>
            <p:cNvCxnSpPr/>
            <p:nvPr userDrawn="1"/>
          </p:nvCxnSpPr>
          <p:spPr>
            <a:xfrm>
              <a:off x="717302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4" name="Connettore 1 173"/>
            <p:cNvCxnSpPr/>
            <p:nvPr userDrawn="1"/>
          </p:nvCxnSpPr>
          <p:spPr>
            <a:xfrm>
              <a:off x="732188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5" name="Connettore 1 174"/>
            <p:cNvCxnSpPr/>
            <p:nvPr userDrawn="1"/>
          </p:nvCxnSpPr>
          <p:spPr>
            <a:xfrm>
              <a:off x="747075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6" name="Connettore 1 175"/>
            <p:cNvCxnSpPr/>
            <p:nvPr userDrawn="1"/>
          </p:nvCxnSpPr>
          <p:spPr>
            <a:xfrm>
              <a:off x="761962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7" name="Connettore 1 176"/>
            <p:cNvCxnSpPr/>
            <p:nvPr userDrawn="1"/>
          </p:nvCxnSpPr>
          <p:spPr>
            <a:xfrm>
              <a:off x="776848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8" name="Connettore 1 177"/>
            <p:cNvCxnSpPr/>
            <p:nvPr userDrawn="1"/>
          </p:nvCxnSpPr>
          <p:spPr>
            <a:xfrm>
              <a:off x="791735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9" name="Connettore 1 178"/>
            <p:cNvCxnSpPr/>
            <p:nvPr userDrawn="1"/>
          </p:nvCxnSpPr>
          <p:spPr>
            <a:xfrm>
              <a:off x="806622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0" name="Connettore 1 179"/>
            <p:cNvCxnSpPr/>
            <p:nvPr userDrawn="1"/>
          </p:nvCxnSpPr>
          <p:spPr>
            <a:xfrm>
              <a:off x="821508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1" name="Connettore 1 180"/>
            <p:cNvCxnSpPr/>
            <p:nvPr userDrawn="1"/>
          </p:nvCxnSpPr>
          <p:spPr>
            <a:xfrm>
              <a:off x="836395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2" name="Connettore 1 181"/>
            <p:cNvCxnSpPr/>
            <p:nvPr userDrawn="1"/>
          </p:nvCxnSpPr>
          <p:spPr>
            <a:xfrm>
              <a:off x="851282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3" name="Connettore 1 182"/>
            <p:cNvCxnSpPr/>
            <p:nvPr userDrawn="1"/>
          </p:nvCxnSpPr>
          <p:spPr>
            <a:xfrm>
              <a:off x="866169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4" name="Connettore 1 183"/>
            <p:cNvCxnSpPr/>
            <p:nvPr userDrawn="1"/>
          </p:nvCxnSpPr>
          <p:spPr>
            <a:xfrm>
              <a:off x="881055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5" name="Connettore 1 184"/>
            <p:cNvCxnSpPr/>
            <p:nvPr userDrawn="1"/>
          </p:nvCxnSpPr>
          <p:spPr>
            <a:xfrm>
              <a:off x="895942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6" name="Connettore 1 185"/>
            <p:cNvCxnSpPr/>
            <p:nvPr userDrawn="1"/>
          </p:nvCxnSpPr>
          <p:spPr>
            <a:xfrm>
              <a:off x="910829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7" name="Connettore 1 186"/>
            <p:cNvCxnSpPr/>
            <p:nvPr userDrawn="1"/>
          </p:nvCxnSpPr>
          <p:spPr>
            <a:xfrm>
              <a:off x="925715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8" name="Connettore 1 187"/>
            <p:cNvCxnSpPr/>
            <p:nvPr userDrawn="1"/>
          </p:nvCxnSpPr>
          <p:spPr>
            <a:xfrm>
              <a:off x="940602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9" name="Connettore 1 188"/>
            <p:cNvCxnSpPr/>
            <p:nvPr userDrawn="1"/>
          </p:nvCxnSpPr>
          <p:spPr>
            <a:xfrm>
              <a:off x="955489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0" name="Connettore 1 189"/>
            <p:cNvCxnSpPr/>
            <p:nvPr userDrawn="1"/>
          </p:nvCxnSpPr>
          <p:spPr>
            <a:xfrm>
              <a:off x="970375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1" name="Connettore 1 190"/>
            <p:cNvCxnSpPr/>
            <p:nvPr userDrawn="1"/>
          </p:nvCxnSpPr>
          <p:spPr>
            <a:xfrm>
              <a:off x="985262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2" name="Connettore 1 191"/>
            <p:cNvCxnSpPr/>
            <p:nvPr userDrawn="1"/>
          </p:nvCxnSpPr>
          <p:spPr>
            <a:xfrm>
              <a:off x="1000149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3" name="Connettore 1 192"/>
            <p:cNvCxnSpPr/>
            <p:nvPr userDrawn="1"/>
          </p:nvCxnSpPr>
          <p:spPr>
            <a:xfrm>
              <a:off x="1015036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4" name="Connettore 1 193"/>
            <p:cNvCxnSpPr/>
            <p:nvPr userDrawn="1"/>
          </p:nvCxnSpPr>
          <p:spPr>
            <a:xfrm>
              <a:off x="1029922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5" name="Connettore 1 194"/>
            <p:cNvCxnSpPr/>
            <p:nvPr userDrawn="1"/>
          </p:nvCxnSpPr>
          <p:spPr>
            <a:xfrm>
              <a:off x="1044809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6" name="Connettore 1 195"/>
            <p:cNvCxnSpPr/>
            <p:nvPr userDrawn="1"/>
          </p:nvCxnSpPr>
          <p:spPr>
            <a:xfrm>
              <a:off x="1059696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7" name="Connettore 1 196"/>
            <p:cNvCxnSpPr/>
            <p:nvPr userDrawn="1"/>
          </p:nvCxnSpPr>
          <p:spPr>
            <a:xfrm>
              <a:off x="1074582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8" name="Connettore 1 197"/>
            <p:cNvCxnSpPr/>
            <p:nvPr userDrawn="1"/>
          </p:nvCxnSpPr>
          <p:spPr>
            <a:xfrm>
              <a:off x="1089469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9" name="Connettore 1 198"/>
            <p:cNvCxnSpPr/>
            <p:nvPr userDrawn="1"/>
          </p:nvCxnSpPr>
          <p:spPr>
            <a:xfrm>
              <a:off x="1104356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0" name="Connettore 1 199"/>
            <p:cNvCxnSpPr/>
            <p:nvPr userDrawn="1"/>
          </p:nvCxnSpPr>
          <p:spPr>
            <a:xfrm>
              <a:off x="1119242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1" name="Connettore 1 200"/>
            <p:cNvCxnSpPr/>
            <p:nvPr userDrawn="1"/>
          </p:nvCxnSpPr>
          <p:spPr>
            <a:xfrm>
              <a:off x="1134129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2" name="Connettore 1 201"/>
            <p:cNvCxnSpPr/>
            <p:nvPr userDrawn="1"/>
          </p:nvCxnSpPr>
          <p:spPr>
            <a:xfrm>
              <a:off x="1149016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3" name="Connettore 1 202"/>
            <p:cNvCxnSpPr/>
            <p:nvPr userDrawn="1"/>
          </p:nvCxnSpPr>
          <p:spPr>
            <a:xfrm>
              <a:off x="1163903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4" name="Connettore 1 203"/>
            <p:cNvCxnSpPr/>
            <p:nvPr userDrawn="1"/>
          </p:nvCxnSpPr>
          <p:spPr>
            <a:xfrm>
              <a:off x="1178789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5" name="Connettore 1 204"/>
            <p:cNvCxnSpPr/>
            <p:nvPr userDrawn="1"/>
          </p:nvCxnSpPr>
          <p:spPr>
            <a:xfrm>
              <a:off x="1193676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6" name="Connettore 1 205"/>
            <p:cNvCxnSpPr/>
            <p:nvPr userDrawn="1"/>
          </p:nvCxnSpPr>
          <p:spPr>
            <a:xfrm>
              <a:off x="1208563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7" name="Connettore 1 206"/>
            <p:cNvCxnSpPr/>
            <p:nvPr userDrawn="1"/>
          </p:nvCxnSpPr>
          <p:spPr>
            <a:xfrm>
              <a:off x="1223449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8" name="Connettore 1 207"/>
            <p:cNvCxnSpPr/>
            <p:nvPr userDrawn="1"/>
          </p:nvCxnSpPr>
          <p:spPr>
            <a:xfrm>
              <a:off x="1238336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9" name="Connettore 1 208"/>
            <p:cNvCxnSpPr/>
            <p:nvPr userDrawn="1"/>
          </p:nvCxnSpPr>
          <p:spPr>
            <a:xfrm>
              <a:off x="1253223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0" name="Connettore 1 209"/>
            <p:cNvCxnSpPr/>
            <p:nvPr userDrawn="1"/>
          </p:nvCxnSpPr>
          <p:spPr>
            <a:xfrm>
              <a:off x="1268109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1" name="Connettore 1 210"/>
            <p:cNvCxnSpPr/>
            <p:nvPr userDrawn="1"/>
          </p:nvCxnSpPr>
          <p:spPr>
            <a:xfrm>
              <a:off x="1282996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2" name="Connettore 1 211"/>
            <p:cNvCxnSpPr/>
            <p:nvPr userDrawn="1"/>
          </p:nvCxnSpPr>
          <p:spPr>
            <a:xfrm>
              <a:off x="1297883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3" name="Connettore 1 212"/>
            <p:cNvCxnSpPr/>
            <p:nvPr userDrawn="1"/>
          </p:nvCxnSpPr>
          <p:spPr>
            <a:xfrm>
              <a:off x="1312770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4" name="Connettore 1 213"/>
            <p:cNvCxnSpPr/>
            <p:nvPr userDrawn="1"/>
          </p:nvCxnSpPr>
          <p:spPr>
            <a:xfrm>
              <a:off x="1327656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5" name="Connettore 1 214"/>
            <p:cNvCxnSpPr/>
            <p:nvPr userDrawn="1"/>
          </p:nvCxnSpPr>
          <p:spPr>
            <a:xfrm>
              <a:off x="1342543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6" name="Connettore 1 215"/>
            <p:cNvCxnSpPr/>
            <p:nvPr userDrawn="1"/>
          </p:nvCxnSpPr>
          <p:spPr>
            <a:xfrm>
              <a:off x="1357430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7" name="Connettore 1 216"/>
            <p:cNvCxnSpPr/>
            <p:nvPr userDrawn="1"/>
          </p:nvCxnSpPr>
          <p:spPr>
            <a:xfrm>
              <a:off x="1372316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8" name="Connettore 1 217"/>
            <p:cNvCxnSpPr/>
            <p:nvPr userDrawn="1"/>
          </p:nvCxnSpPr>
          <p:spPr>
            <a:xfrm>
              <a:off x="1387203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9" name="Connettore 1 218"/>
            <p:cNvCxnSpPr/>
            <p:nvPr userDrawn="1"/>
          </p:nvCxnSpPr>
          <p:spPr>
            <a:xfrm>
              <a:off x="1402090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0" name="Connettore 1 219"/>
            <p:cNvCxnSpPr/>
            <p:nvPr userDrawn="1"/>
          </p:nvCxnSpPr>
          <p:spPr>
            <a:xfrm>
              <a:off x="1416976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1" name="Connettore 1 220"/>
            <p:cNvCxnSpPr/>
            <p:nvPr userDrawn="1"/>
          </p:nvCxnSpPr>
          <p:spPr>
            <a:xfrm>
              <a:off x="1431863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2" name="Connettore 1 221"/>
            <p:cNvCxnSpPr/>
            <p:nvPr userDrawn="1"/>
          </p:nvCxnSpPr>
          <p:spPr>
            <a:xfrm>
              <a:off x="1446750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3" name="Connettore 1 222"/>
            <p:cNvCxnSpPr/>
            <p:nvPr userDrawn="1"/>
          </p:nvCxnSpPr>
          <p:spPr>
            <a:xfrm>
              <a:off x="1461637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4" name="Connettore 1 223"/>
            <p:cNvCxnSpPr/>
            <p:nvPr userDrawn="1"/>
          </p:nvCxnSpPr>
          <p:spPr>
            <a:xfrm>
              <a:off x="1476523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5" name="Connettore 1 224"/>
            <p:cNvCxnSpPr/>
            <p:nvPr userDrawn="1"/>
          </p:nvCxnSpPr>
          <p:spPr>
            <a:xfrm>
              <a:off x="1491410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6" name="Connettore 1 225"/>
            <p:cNvCxnSpPr/>
            <p:nvPr userDrawn="1"/>
          </p:nvCxnSpPr>
          <p:spPr>
            <a:xfrm>
              <a:off x="1506297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7" name="Connettore 1 226"/>
            <p:cNvCxnSpPr/>
            <p:nvPr userDrawn="1"/>
          </p:nvCxnSpPr>
          <p:spPr>
            <a:xfrm>
              <a:off x="1521183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8" name="Connettore 1 227"/>
            <p:cNvCxnSpPr/>
            <p:nvPr userDrawn="1"/>
          </p:nvCxnSpPr>
          <p:spPr>
            <a:xfrm>
              <a:off x="1536070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9" name="Connettore 1 228"/>
            <p:cNvCxnSpPr/>
            <p:nvPr userDrawn="1"/>
          </p:nvCxnSpPr>
          <p:spPr>
            <a:xfrm>
              <a:off x="1550957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0" name="Connettore 1 229"/>
            <p:cNvCxnSpPr/>
            <p:nvPr userDrawn="1"/>
          </p:nvCxnSpPr>
          <p:spPr>
            <a:xfrm>
              <a:off x="1565843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1" name="Connettore 1 230"/>
            <p:cNvCxnSpPr/>
            <p:nvPr userDrawn="1"/>
          </p:nvCxnSpPr>
          <p:spPr>
            <a:xfrm>
              <a:off x="1580730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2" name="Connettore 1 231"/>
            <p:cNvCxnSpPr/>
            <p:nvPr userDrawn="1"/>
          </p:nvCxnSpPr>
          <p:spPr>
            <a:xfrm>
              <a:off x="1595617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3" name="Connettore 1 232"/>
            <p:cNvCxnSpPr/>
            <p:nvPr userDrawn="1"/>
          </p:nvCxnSpPr>
          <p:spPr>
            <a:xfrm>
              <a:off x="1610504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4" name="Connettore 1 233"/>
            <p:cNvCxnSpPr/>
            <p:nvPr userDrawn="1"/>
          </p:nvCxnSpPr>
          <p:spPr>
            <a:xfrm>
              <a:off x="1625390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5" name="Connettore 1 234"/>
            <p:cNvCxnSpPr/>
            <p:nvPr userDrawn="1"/>
          </p:nvCxnSpPr>
          <p:spPr>
            <a:xfrm>
              <a:off x="1640277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6" name="Connettore 1 235"/>
            <p:cNvCxnSpPr/>
            <p:nvPr userDrawn="1"/>
          </p:nvCxnSpPr>
          <p:spPr>
            <a:xfrm>
              <a:off x="1655164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7" name="Connettore 1 236"/>
            <p:cNvCxnSpPr/>
            <p:nvPr userDrawn="1"/>
          </p:nvCxnSpPr>
          <p:spPr>
            <a:xfrm>
              <a:off x="1670050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8" name="Connettore 1 237"/>
            <p:cNvCxnSpPr/>
            <p:nvPr userDrawn="1"/>
          </p:nvCxnSpPr>
          <p:spPr>
            <a:xfrm>
              <a:off x="1684937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9" name="Connettore 1 238"/>
            <p:cNvCxnSpPr/>
            <p:nvPr userDrawn="1"/>
          </p:nvCxnSpPr>
          <p:spPr>
            <a:xfrm>
              <a:off x="1699824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0" name="Connettore 1 239"/>
            <p:cNvCxnSpPr/>
            <p:nvPr userDrawn="1"/>
          </p:nvCxnSpPr>
          <p:spPr>
            <a:xfrm>
              <a:off x="1714710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1" name="Connettore 1 240"/>
            <p:cNvCxnSpPr/>
            <p:nvPr userDrawn="1"/>
          </p:nvCxnSpPr>
          <p:spPr>
            <a:xfrm>
              <a:off x="1729597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2" name="Connettore 1 241"/>
            <p:cNvCxnSpPr/>
            <p:nvPr userDrawn="1"/>
          </p:nvCxnSpPr>
          <p:spPr>
            <a:xfrm>
              <a:off x="1744484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3" name="Connettore 1 242"/>
            <p:cNvCxnSpPr/>
            <p:nvPr userDrawn="1"/>
          </p:nvCxnSpPr>
          <p:spPr>
            <a:xfrm>
              <a:off x="1759371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4" name="Connettore 1 243"/>
            <p:cNvCxnSpPr/>
            <p:nvPr userDrawn="1"/>
          </p:nvCxnSpPr>
          <p:spPr>
            <a:xfrm>
              <a:off x="1774257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5" name="Connettore 1 244"/>
            <p:cNvCxnSpPr/>
            <p:nvPr userDrawn="1"/>
          </p:nvCxnSpPr>
          <p:spPr>
            <a:xfrm>
              <a:off x="1789144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6" name="Connettore 1 245"/>
            <p:cNvCxnSpPr/>
            <p:nvPr userDrawn="1"/>
          </p:nvCxnSpPr>
          <p:spPr>
            <a:xfrm>
              <a:off x="1804031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7" name="Connettore 1 246"/>
            <p:cNvCxnSpPr/>
            <p:nvPr userDrawn="1"/>
          </p:nvCxnSpPr>
          <p:spPr>
            <a:xfrm>
              <a:off x="1818917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8" name="Connettore 1 247"/>
            <p:cNvCxnSpPr/>
            <p:nvPr userDrawn="1"/>
          </p:nvCxnSpPr>
          <p:spPr>
            <a:xfrm>
              <a:off x="1833804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9" name="Connettore 1 248"/>
            <p:cNvCxnSpPr/>
            <p:nvPr userDrawn="1"/>
          </p:nvCxnSpPr>
          <p:spPr>
            <a:xfrm>
              <a:off x="1848691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0" name="Connettore 1 249"/>
            <p:cNvCxnSpPr/>
            <p:nvPr userDrawn="1"/>
          </p:nvCxnSpPr>
          <p:spPr>
            <a:xfrm>
              <a:off x="1863577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1" name="Connettore 1 250"/>
            <p:cNvCxnSpPr/>
            <p:nvPr userDrawn="1"/>
          </p:nvCxnSpPr>
          <p:spPr>
            <a:xfrm>
              <a:off x="1878464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2" name="Connettore 1 251"/>
            <p:cNvCxnSpPr/>
            <p:nvPr userDrawn="1"/>
          </p:nvCxnSpPr>
          <p:spPr>
            <a:xfrm>
              <a:off x="1893346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254" name="Picture 2" descr="Y:\IMMAGINE _COORDINATA_2014\PPT\modello1\loghi_PNG\03_Polimi_logotipo_bandiera-1riga.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094898" y="6346378"/>
            <a:ext cx="2780124" cy="289381"/>
          </a:xfrm>
          <a:prstGeom prst="rect">
            <a:avLst/>
          </a:prstGeom>
          <a:noFill/>
          <a:extLst>
            <a:ext uri="{909E8E84-426E-40DD-AFC4-6F175D3DCCD1}">
              <a14:hiddenFill xmlns:a14="http://schemas.microsoft.com/office/drawing/2010/main">
                <a:solidFill>
                  <a:srgbClr val="FFFFFF"/>
                </a:solidFill>
              </a14:hiddenFill>
            </a:ext>
          </a:extLst>
        </p:spPr>
      </p:pic>
      <p:pic>
        <p:nvPicPr>
          <p:cNvPr id="131" name="Immagine 13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45604" y="0"/>
            <a:ext cx="1199530" cy="1279775"/>
          </a:xfrm>
          <a:prstGeom prst="rect">
            <a:avLst/>
          </a:prstGeom>
        </p:spPr>
      </p:pic>
      <p:pic>
        <p:nvPicPr>
          <p:cNvPr id="255" name="Immagine 25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00559" y="6156977"/>
            <a:ext cx="1772244" cy="670207"/>
          </a:xfrm>
          <a:prstGeom prst="rect">
            <a:avLst/>
          </a:prstGeom>
        </p:spPr>
      </p:pic>
    </p:spTree>
    <p:extLst>
      <p:ext uri="{BB962C8B-B14F-4D97-AF65-F5344CB8AC3E}">
        <p14:creationId xmlns:p14="http://schemas.microsoft.com/office/powerpoint/2010/main" val="1258886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10/06/2019</a:t>
            </a:fld>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1961922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10/06/2019</a:t>
            </a:fld>
            <a:endParaRPr lang="it-IT"/>
          </a:p>
        </p:txBody>
      </p:sp>
      <p:sp>
        <p:nvSpPr>
          <p:cNvPr id="6" name="Segnaposto piè di pagina 5"/>
          <p:cNvSpPr>
            <a:spLocks noGrp="1"/>
          </p:cNvSpPr>
          <p:nvPr>
            <p:ph type="ftr" sz="quarter" idx="11"/>
          </p:nvPr>
        </p:nvSpPr>
        <p:spPr>
          <a:xfrm>
            <a:off x="3124200" y="6356350"/>
            <a:ext cx="28956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2306006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10/06/2019</a:t>
            </a:fld>
            <a:endParaRPr lang="it-IT"/>
          </a:p>
        </p:txBody>
      </p:sp>
      <p:sp>
        <p:nvSpPr>
          <p:cNvPr id="8" name="Segnaposto piè di pagina 7"/>
          <p:cNvSpPr>
            <a:spLocks noGrp="1"/>
          </p:cNvSpPr>
          <p:nvPr>
            <p:ph type="ftr" sz="quarter" idx="11"/>
          </p:nvPr>
        </p:nvSpPr>
        <p:spPr>
          <a:xfrm>
            <a:off x="3124200" y="6356350"/>
            <a:ext cx="2895600" cy="365125"/>
          </a:xfrm>
          <a:prstGeom prst="rect">
            <a:avLst/>
          </a:prstGeom>
        </p:spPr>
        <p:txBody>
          <a:bodyPr/>
          <a:lstStyle/>
          <a:p>
            <a:endParaRPr lang="it-IT"/>
          </a:p>
        </p:txBody>
      </p:sp>
      <p:sp>
        <p:nvSpPr>
          <p:cNvPr id="9" name="Segnaposto numero diapositiva 8"/>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840953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10/06/2019</a:t>
            </a:fld>
            <a:endParaRPr lang="it-IT"/>
          </a:p>
        </p:txBody>
      </p:sp>
      <p:sp>
        <p:nvSpPr>
          <p:cNvPr id="4" name="Segnaposto piè di pagina 3"/>
          <p:cNvSpPr>
            <a:spLocks noGrp="1"/>
          </p:cNvSpPr>
          <p:nvPr>
            <p:ph type="ftr" sz="quarter" idx="11"/>
          </p:nvPr>
        </p:nvSpPr>
        <p:spPr>
          <a:xfrm>
            <a:off x="3124200" y="6356350"/>
            <a:ext cx="2895600" cy="365125"/>
          </a:xfrm>
          <a:prstGeom prst="rect">
            <a:avLst/>
          </a:prstGeom>
        </p:spPr>
        <p:txBody>
          <a:bodyPr/>
          <a:lstStyle/>
          <a:p>
            <a:endParaRPr lang="it-IT"/>
          </a:p>
        </p:txBody>
      </p:sp>
      <p:sp>
        <p:nvSpPr>
          <p:cNvPr id="5" name="Segnaposto numero diapositiva 4"/>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3478442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10/06/2019</a:t>
            </a:fld>
            <a:endParaRPr lang="it-IT"/>
          </a:p>
        </p:txBody>
      </p:sp>
      <p:sp>
        <p:nvSpPr>
          <p:cNvPr id="3" name="Segnaposto piè di pagina 2"/>
          <p:cNvSpPr>
            <a:spLocks noGrp="1"/>
          </p:cNvSpPr>
          <p:nvPr>
            <p:ph type="ftr" sz="quarter" idx="11"/>
          </p:nvPr>
        </p:nvSpPr>
        <p:spPr>
          <a:xfrm>
            <a:off x="3124200" y="6356350"/>
            <a:ext cx="2895600" cy="365125"/>
          </a:xfrm>
          <a:prstGeom prst="rect">
            <a:avLst/>
          </a:prstGeom>
        </p:spPr>
        <p:txBody>
          <a:bodyPr/>
          <a:lstStyle/>
          <a:p>
            <a:endParaRPr lang="it-IT"/>
          </a:p>
        </p:txBody>
      </p:sp>
      <p:sp>
        <p:nvSpPr>
          <p:cNvPr id="4" name="Segnaposto numero diapositiva 3"/>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1925977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10/06/2019</a:t>
            </a:fld>
            <a:endParaRPr lang="it-IT"/>
          </a:p>
        </p:txBody>
      </p:sp>
      <p:sp>
        <p:nvSpPr>
          <p:cNvPr id="6" name="Segnaposto piè di pagina 5"/>
          <p:cNvSpPr>
            <a:spLocks noGrp="1"/>
          </p:cNvSpPr>
          <p:nvPr>
            <p:ph type="ftr" sz="quarter" idx="11"/>
          </p:nvPr>
        </p:nvSpPr>
        <p:spPr>
          <a:xfrm>
            <a:off x="3124200" y="6356350"/>
            <a:ext cx="28956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3867585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10/06/2019</a:t>
            </a:fld>
            <a:endParaRPr lang="it-IT"/>
          </a:p>
        </p:txBody>
      </p:sp>
      <p:sp>
        <p:nvSpPr>
          <p:cNvPr id="6" name="Segnaposto piè di pagina 5"/>
          <p:cNvSpPr>
            <a:spLocks noGrp="1"/>
          </p:cNvSpPr>
          <p:nvPr>
            <p:ph type="ftr" sz="quarter" idx="11"/>
          </p:nvPr>
        </p:nvSpPr>
        <p:spPr>
          <a:xfrm>
            <a:off x="3124200" y="6356350"/>
            <a:ext cx="28956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2548063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288521" y="139166"/>
            <a:ext cx="8581043" cy="840400"/>
          </a:xfrm>
          <a:prstGeom prst="rect">
            <a:avLst/>
          </a:prstGeom>
        </p:spPr>
        <p:txBody>
          <a:bodyPr vert="horz" lIns="91440" tIns="45720" rIns="91440" bIns="45720" rtlCol="0" anchor="t" anchorCtr="0">
            <a:normAutofit/>
          </a:bodyPr>
          <a:lstStyle/>
          <a:p>
            <a:r>
              <a:rPr lang="it-IT" dirty="0"/>
              <a:t>Fare clic per modificare stile</a:t>
            </a:r>
          </a:p>
        </p:txBody>
      </p:sp>
      <p:sp>
        <p:nvSpPr>
          <p:cNvPr id="3" name="Segnaposto testo 2"/>
          <p:cNvSpPr>
            <a:spLocks noGrp="1"/>
          </p:cNvSpPr>
          <p:nvPr>
            <p:ph type="body" idx="1"/>
          </p:nvPr>
        </p:nvSpPr>
        <p:spPr>
          <a:xfrm>
            <a:off x="457200" y="1600200"/>
            <a:ext cx="8143452" cy="4525963"/>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1119611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marL="0" indent="0" algn="l" defTabSz="457200" rtl="0" eaLnBrk="1" latinLnBrk="0" hangingPunct="1">
        <a:spcBef>
          <a:spcPct val="0"/>
        </a:spcBef>
        <a:buNone/>
        <a:defRPr sz="2200" b="1" kern="1200">
          <a:solidFill>
            <a:schemeClr val="bg1"/>
          </a:solidFill>
          <a:latin typeface="Arial"/>
          <a:ea typeface="+mj-ea"/>
          <a:cs typeface="Arial"/>
        </a:defRPr>
      </a:lvl1pPr>
    </p:titleStyle>
    <p:bodyStyle>
      <a:lvl1pPr marL="0" indent="0" algn="l" defTabSz="457200" rtl="0" eaLnBrk="1" latinLnBrk="0" hangingPunct="1">
        <a:spcBef>
          <a:spcPct val="20000"/>
        </a:spcBef>
        <a:buFont typeface="Wingdings" charset="2"/>
        <a:buNone/>
        <a:defRPr sz="2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2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2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20.png"/><Relationship Id="rId12"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jp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7.jp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package" Target="../embeddings/Foglio_di_lavoro_di_Microsoft_Excel1.xlsx"/><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mailto:angela.colucci@polimi.it" TargetMode="External"/><Relationship Id="rId2" Type="http://schemas.openxmlformats.org/officeDocument/2006/relationships/hyperlink" Target="mailto:guido.minucci@polimi.it" TargetMode="Externa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mailto:giulia.pesaro@polimi.i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idx="4294967295"/>
          </p:nvPr>
        </p:nvSpPr>
        <p:spPr>
          <a:xfrm>
            <a:off x="641534" y="4149725"/>
            <a:ext cx="7772400" cy="968375"/>
          </a:xfrm>
        </p:spPr>
        <p:txBody>
          <a:bodyPr>
            <a:noAutofit/>
          </a:bodyPr>
          <a:lstStyle/>
          <a:p>
            <a:pPr algn="ctr"/>
            <a:r>
              <a:rPr lang="it-IT" sz="2400" b="0" dirty="0" smtClean="0"/>
              <a:t>Focus sull’analisi dei danni al settore commercial e industriale</a:t>
            </a:r>
            <a:r>
              <a:rPr lang="it-IT" sz="2400" b="0" dirty="0"/>
              <a:t/>
            </a:r>
            <a:br>
              <a:rPr lang="it-IT" sz="2400" b="0" dirty="0"/>
            </a:br>
            <a:r>
              <a:rPr lang="it-IT" sz="2400" dirty="0" smtClean="0"/>
              <a:t>Guido Minucci</a:t>
            </a:r>
            <a:r>
              <a:rPr lang="it-IT" sz="2400" b="0" dirty="0" smtClean="0"/>
              <a:t>, </a:t>
            </a:r>
            <a:r>
              <a:rPr lang="it-IT" sz="2400" b="0" dirty="0"/>
              <a:t>Giulia </a:t>
            </a:r>
            <a:r>
              <a:rPr lang="it-IT" sz="2400" b="0" dirty="0" smtClean="0"/>
              <a:t>Pesaro</a:t>
            </a:r>
            <a:endParaRPr lang="it-IT" sz="2400" b="0" dirty="0"/>
          </a:p>
        </p:txBody>
      </p:sp>
      <p:sp>
        <p:nvSpPr>
          <p:cNvPr id="11" name="Sottotitolo 10"/>
          <p:cNvSpPr>
            <a:spLocks noGrp="1"/>
          </p:cNvSpPr>
          <p:nvPr>
            <p:ph type="subTitle" idx="4294967295"/>
          </p:nvPr>
        </p:nvSpPr>
        <p:spPr>
          <a:xfrm>
            <a:off x="641534" y="6392005"/>
            <a:ext cx="7772400" cy="411285"/>
          </a:xfrm>
        </p:spPr>
        <p:txBody>
          <a:bodyPr>
            <a:normAutofit/>
          </a:bodyPr>
          <a:lstStyle/>
          <a:p>
            <a:pPr algn="ctr"/>
            <a:r>
              <a:rPr lang="it-IT" sz="1800" dirty="0" err="1">
                <a:solidFill>
                  <a:schemeClr val="bg1"/>
                </a:solidFill>
              </a:rPr>
              <a:t>DAStU</a:t>
            </a:r>
            <a:r>
              <a:rPr lang="it-IT" sz="1800" dirty="0">
                <a:solidFill>
                  <a:schemeClr val="bg1"/>
                </a:solidFill>
              </a:rPr>
              <a:t> Politecnico di Milano, 4 giugno 2019</a:t>
            </a:r>
          </a:p>
          <a:p>
            <a:endParaRPr lang="it-IT" sz="1800" dirty="0"/>
          </a:p>
        </p:txBody>
      </p:sp>
      <p:pic>
        <p:nvPicPr>
          <p:cNvPr id="4" name="Immagin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9088" y="4998021"/>
            <a:ext cx="1419128" cy="1514064"/>
          </a:xfrm>
          <a:prstGeom prst="rect">
            <a:avLst/>
          </a:prstGeom>
        </p:spPr>
      </p:pic>
    </p:spTree>
    <p:extLst>
      <p:ext uri="{BB962C8B-B14F-4D97-AF65-F5344CB8AC3E}">
        <p14:creationId xmlns:p14="http://schemas.microsoft.com/office/powerpoint/2010/main" val="17511125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25"/>
          <p:cNvSpPr/>
          <p:nvPr/>
        </p:nvSpPr>
        <p:spPr>
          <a:xfrm>
            <a:off x="4146041" y="1322832"/>
            <a:ext cx="4912613" cy="2146553"/>
          </a:xfrm>
          <a:prstGeom prst="rect">
            <a:avLst/>
          </a:prstGeom>
          <a:blipFill>
            <a:blip r:embed="rId2" cstate="print"/>
            <a:stretch>
              <a:fillRect/>
            </a:stretch>
          </a:blipFill>
        </p:spPr>
        <p:txBody>
          <a:bodyPr wrap="square" lIns="0" tIns="0" rIns="0" bIns="0" rtlCol="0"/>
          <a:lstStyle/>
          <a:p>
            <a:endParaRPr/>
          </a:p>
        </p:txBody>
      </p:sp>
      <p:sp>
        <p:nvSpPr>
          <p:cNvPr id="5" name="object 126"/>
          <p:cNvSpPr/>
          <p:nvPr/>
        </p:nvSpPr>
        <p:spPr>
          <a:xfrm>
            <a:off x="424433" y="3697224"/>
            <a:ext cx="3893057" cy="2267711"/>
          </a:xfrm>
          <a:prstGeom prst="rect">
            <a:avLst/>
          </a:prstGeom>
          <a:blipFill>
            <a:blip r:embed="rId3" cstate="print"/>
            <a:stretch>
              <a:fillRect/>
            </a:stretch>
          </a:blipFill>
        </p:spPr>
        <p:txBody>
          <a:bodyPr wrap="square" lIns="0" tIns="0" rIns="0" bIns="0" rtlCol="0"/>
          <a:lstStyle/>
          <a:p>
            <a:endParaRPr/>
          </a:p>
        </p:txBody>
      </p:sp>
      <p:sp>
        <p:nvSpPr>
          <p:cNvPr id="6" name="object 127"/>
          <p:cNvSpPr/>
          <p:nvPr/>
        </p:nvSpPr>
        <p:spPr>
          <a:xfrm>
            <a:off x="392429" y="1322832"/>
            <a:ext cx="3499865" cy="2207513"/>
          </a:xfrm>
          <a:prstGeom prst="rect">
            <a:avLst/>
          </a:prstGeom>
          <a:blipFill>
            <a:blip r:embed="rId4" cstate="print"/>
            <a:stretch>
              <a:fillRect/>
            </a:stretch>
          </a:blipFill>
        </p:spPr>
        <p:txBody>
          <a:bodyPr wrap="square" lIns="0" tIns="0" rIns="0" bIns="0" rtlCol="0"/>
          <a:lstStyle/>
          <a:p>
            <a:endParaRPr/>
          </a:p>
        </p:txBody>
      </p:sp>
      <p:sp>
        <p:nvSpPr>
          <p:cNvPr id="7" name="object 128"/>
          <p:cNvSpPr/>
          <p:nvPr/>
        </p:nvSpPr>
        <p:spPr>
          <a:xfrm>
            <a:off x="5001005" y="3639312"/>
            <a:ext cx="3868673" cy="2325623"/>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 name="object 129"/>
          <p:cNvSpPr txBox="1"/>
          <p:nvPr/>
        </p:nvSpPr>
        <p:spPr>
          <a:xfrm>
            <a:off x="1857663" y="3522452"/>
            <a:ext cx="904240" cy="158750"/>
          </a:xfrm>
          <a:prstGeom prst="rect">
            <a:avLst/>
          </a:prstGeom>
        </p:spPr>
        <p:txBody>
          <a:bodyPr vert="horz" wrap="square" lIns="0" tIns="0" rIns="0" bIns="0" rtlCol="0">
            <a:spAutoFit/>
          </a:bodyPr>
          <a:lstStyle/>
          <a:p>
            <a:pPr marL="12700">
              <a:lnSpc>
                <a:spcPct val="100000"/>
              </a:lnSpc>
            </a:pPr>
            <a:r>
              <a:rPr sz="1050" dirty="0">
                <a:latin typeface="Calibri"/>
                <a:cs typeface="Calibri"/>
              </a:rPr>
              <a:t>nu</a:t>
            </a:r>
            <a:r>
              <a:rPr sz="1050" spc="-10" dirty="0">
                <a:latin typeface="Calibri"/>
                <a:cs typeface="Calibri"/>
              </a:rPr>
              <a:t>mer</a:t>
            </a:r>
            <a:r>
              <a:rPr sz="1050" dirty="0">
                <a:latin typeface="Calibri"/>
                <a:cs typeface="Calibri"/>
              </a:rPr>
              <a:t>o</a:t>
            </a:r>
            <a:r>
              <a:rPr sz="1050" spc="-15" dirty="0">
                <a:latin typeface="Calibri"/>
                <a:cs typeface="Calibri"/>
              </a:rPr>
              <a:t> </a:t>
            </a:r>
            <a:r>
              <a:rPr sz="1050" dirty="0">
                <a:latin typeface="Calibri"/>
                <a:cs typeface="Calibri"/>
              </a:rPr>
              <a:t>a</a:t>
            </a:r>
            <a:r>
              <a:rPr sz="1050" spc="-5" dirty="0">
                <a:latin typeface="Calibri"/>
                <a:cs typeface="Calibri"/>
              </a:rPr>
              <a:t>zie</a:t>
            </a:r>
            <a:r>
              <a:rPr sz="1050" dirty="0">
                <a:latin typeface="Calibri"/>
                <a:cs typeface="Calibri"/>
              </a:rPr>
              <a:t>nd</a:t>
            </a:r>
            <a:r>
              <a:rPr sz="1050" spc="-10" dirty="0">
                <a:latin typeface="Calibri"/>
                <a:cs typeface="Calibri"/>
              </a:rPr>
              <a:t>e</a:t>
            </a:r>
            <a:endParaRPr sz="1050">
              <a:latin typeface="Calibri"/>
              <a:cs typeface="Calibri"/>
            </a:endParaRPr>
          </a:p>
        </p:txBody>
      </p:sp>
      <p:sp>
        <p:nvSpPr>
          <p:cNvPr id="9" name="object 130"/>
          <p:cNvSpPr txBox="1"/>
          <p:nvPr/>
        </p:nvSpPr>
        <p:spPr>
          <a:xfrm>
            <a:off x="1857663" y="5986494"/>
            <a:ext cx="904240" cy="158750"/>
          </a:xfrm>
          <a:prstGeom prst="rect">
            <a:avLst/>
          </a:prstGeom>
        </p:spPr>
        <p:txBody>
          <a:bodyPr vert="horz" wrap="square" lIns="0" tIns="0" rIns="0" bIns="0" rtlCol="0">
            <a:spAutoFit/>
          </a:bodyPr>
          <a:lstStyle/>
          <a:p>
            <a:pPr marL="12700">
              <a:lnSpc>
                <a:spcPct val="100000"/>
              </a:lnSpc>
            </a:pPr>
            <a:r>
              <a:rPr sz="1050" dirty="0">
                <a:latin typeface="Calibri"/>
                <a:cs typeface="Calibri"/>
              </a:rPr>
              <a:t>nu</a:t>
            </a:r>
            <a:r>
              <a:rPr sz="1050" spc="-10" dirty="0">
                <a:latin typeface="Calibri"/>
                <a:cs typeface="Calibri"/>
              </a:rPr>
              <a:t>mer</a:t>
            </a:r>
            <a:r>
              <a:rPr sz="1050" dirty="0">
                <a:latin typeface="Calibri"/>
                <a:cs typeface="Calibri"/>
              </a:rPr>
              <a:t>o</a:t>
            </a:r>
            <a:r>
              <a:rPr sz="1050" spc="-15" dirty="0">
                <a:latin typeface="Calibri"/>
                <a:cs typeface="Calibri"/>
              </a:rPr>
              <a:t> </a:t>
            </a:r>
            <a:r>
              <a:rPr sz="1050" dirty="0">
                <a:latin typeface="Calibri"/>
                <a:cs typeface="Calibri"/>
              </a:rPr>
              <a:t>a</a:t>
            </a:r>
            <a:r>
              <a:rPr sz="1050" spc="-5" dirty="0">
                <a:latin typeface="Calibri"/>
                <a:cs typeface="Calibri"/>
              </a:rPr>
              <a:t>zi</a:t>
            </a:r>
            <a:r>
              <a:rPr sz="1050" spc="-15" dirty="0">
                <a:latin typeface="Calibri"/>
                <a:cs typeface="Calibri"/>
              </a:rPr>
              <a:t>e</a:t>
            </a:r>
            <a:r>
              <a:rPr sz="1050" dirty="0">
                <a:latin typeface="Calibri"/>
                <a:cs typeface="Calibri"/>
              </a:rPr>
              <a:t>nd</a:t>
            </a:r>
            <a:r>
              <a:rPr sz="1050" spc="-10" dirty="0">
                <a:latin typeface="Calibri"/>
                <a:cs typeface="Calibri"/>
              </a:rPr>
              <a:t>e</a:t>
            </a:r>
            <a:endParaRPr sz="1050">
              <a:latin typeface="Calibri"/>
              <a:cs typeface="Calibri"/>
            </a:endParaRPr>
          </a:p>
        </p:txBody>
      </p:sp>
      <p:sp>
        <p:nvSpPr>
          <p:cNvPr id="10" name="object 131"/>
          <p:cNvSpPr txBox="1"/>
          <p:nvPr/>
        </p:nvSpPr>
        <p:spPr>
          <a:xfrm>
            <a:off x="6357692" y="3443776"/>
            <a:ext cx="904240" cy="158750"/>
          </a:xfrm>
          <a:prstGeom prst="rect">
            <a:avLst/>
          </a:prstGeom>
        </p:spPr>
        <p:txBody>
          <a:bodyPr vert="horz" wrap="square" lIns="0" tIns="0" rIns="0" bIns="0" rtlCol="0">
            <a:spAutoFit/>
          </a:bodyPr>
          <a:lstStyle/>
          <a:p>
            <a:pPr marL="12700">
              <a:lnSpc>
                <a:spcPct val="100000"/>
              </a:lnSpc>
            </a:pPr>
            <a:r>
              <a:rPr sz="1050" dirty="0">
                <a:latin typeface="Calibri"/>
                <a:cs typeface="Calibri"/>
              </a:rPr>
              <a:t>nu</a:t>
            </a:r>
            <a:r>
              <a:rPr sz="1050" spc="-10" dirty="0">
                <a:latin typeface="Calibri"/>
                <a:cs typeface="Calibri"/>
              </a:rPr>
              <a:t>mer</a:t>
            </a:r>
            <a:r>
              <a:rPr sz="1050" dirty="0">
                <a:latin typeface="Calibri"/>
                <a:cs typeface="Calibri"/>
              </a:rPr>
              <a:t>o</a:t>
            </a:r>
            <a:r>
              <a:rPr sz="1050" spc="-15" dirty="0">
                <a:latin typeface="Calibri"/>
                <a:cs typeface="Calibri"/>
              </a:rPr>
              <a:t> </a:t>
            </a:r>
            <a:r>
              <a:rPr sz="1050" dirty="0">
                <a:latin typeface="Calibri"/>
                <a:cs typeface="Calibri"/>
              </a:rPr>
              <a:t>a</a:t>
            </a:r>
            <a:r>
              <a:rPr sz="1050" spc="-5" dirty="0">
                <a:latin typeface="Calibri"/>
                <a:cs typeface="Calibri"/>
              </a:rPr>
              <a:t>zie</a:t>
            </a:r>
            <a:r>
              <a:rPr sz="1050" dirty="0">
                <a:latin typeface="Calibri"/>
                <a:cs typeface="Calibri"/>
              </a:rPr>
              <a:t>nd</a:t>
            </a:r>
            <a:r>
              <a:rPr sz="1050" spc="-10" dirty="0">
                <a:latin typeface="Calibri"/>
                <a:cs typeface="Calibri"/>
              </a:rPr>
              <a:t>e</a:t>
            </a:r>
            <a:endParaRPr sz="1050">
              <a:latin typeface="Calibri"/>
              <a:cs typeface="Calibri"/>
            </a:endParaRPr>
          </a:p>
        </p:txBody>
      </p:sp>
      <p:sp>
        <p:nvSpPr>
          <p:cNvPr id="11" name="object 132"/>
          <p:cNvSpPr txBox="1"/>
          <p:nvPr/>
        </p:nvSpPr>
        <p:spPr>
          <a:xfrm>
            <a:off x="6587187" y="5946889"/>
            <a:ext cx="904240" cy="158750"/>
          </a:xfrm>
          <a:prstGeom prst="rect">
            <a:avLst/>
          </a:prstGeom>
        </p:spPr>
        <p:txBody>
          <a:bodyPr vert="horz" wrap="square" lIns="0" tIns="0" rIns="0" bIns="0" rtlCol="0">
            <a:spAutoFit/>
          </a:bodyPr>
          <a:lstStyle/>
          <a:p>
            <a:pPr marL="12700">
              <a:lnSpc>
                <a:spcPct val="100000"/>
              </a:lnSpc>
            </a:pPr>
            <a:r>
              <a:rPr sz="1050" dirty="0">
                <a:latin typeface="Calibri"/>
                <a:cs typeface="Calibri"/>
              </a:rPr>
              <a:t>nu</a:t>
            </a:r>
            <a:r>
              <a:rPr sz="1050" spc="-10" dirty="0">
                <a:latin typeface="Calibri"/>
                <a:cs typeface="Calibri"/>
              </a:rPr>
              <a:t>mer</a:t>
            </a:r>
            <a:r>
              <a:rPr sz="1050" dirty="0">
                <a:latin typeface="Calibri"/>
                <a:cs typeface="Calibri"/>
              </a:rPr>
              <a:t>o</a:t>
            </a:r>
            <a:r>
              <a:rPr sz="1050" spc="-15" dirty="0">
                <a:latin typeface="Calibri"/>
                <a:cs typeface="Calibri"/>
              </a:rPr>
              <a:t> </a:t>
            </a:r>
            <a:r>
              <a:rPr sz="1050" dirty="0">
                <a:latin typeface="Calibri"/>
                <a:cs typeface="Calibri"/>
              </a:rPr>
              <a:t>a</a:t>
            </a:r>
            <a:r>
              <a:rPr sz="1050" spc="-5" dirty="0">
                <a:latin typeface="Calibri"/>
                <a:cs typeface="Calibri"/>
              </a:rPr>
              <a:t>zi</a:t>
            </a:r>
            <a:r>
              <a:rPr sz="1050" spc="-15" dirty="0">
                <a:latin typeface="Calibri"/>
                <a:cs typeface="Calibri"/>
              </a:rPr>
              <a:t>e</a:t>
            </a:r>
            <a:r>
              <a:rPr sz="1050" dirty="0">
                <a:latin typeface="Calibri"/>
                <a:cs typeface="Calibri"/>
              </a:rPr>
              <a:t>nd</a:t>
            </a:r>
            <a:r>
              <a:rPr sz="1050" spc="-10" dirty="0">
                <a:latin typeface="Calibri"/>
                <a:cs typeface="Calibri"/>
              </a:rPr>
              <a:t>e</a:t>
            </a:r>
            <a:endParaRPr sz="1050">
              <a:latin typeface="Calibri"/>
              <a:cs typeface="Calibri"/>
            </a:endParaRPr>
          </a:p>
        </p:txBody>
      </p:sp>
      <p:sp>
        <p:nvSpPr>
          <p:cNvPr id="12" name="object 133"/>
          <p:cNvSpPr txBox="1"/>
          <p:nvPr/>
        </p:nvSpPr>
        <p:spPr>
          <a:xfrm>
            <a:off x="240261" y="2327236"/>
            <a:ext cx="93345" cy="158750"/>
          </a:xfrm>
          <a:prstGeom prst="rect">
            <a:avLst/>
          </a:prstGeom>
        </p:spPr>
        <p:txBody>
          <a:bodyPr vert="horz" wrap="square" lIns="0" tIns="0" rIns="0" bIns="0" rtlCol="0">
            <a:spAutoFit/>
          </a:bodyPr>
          <a:lstStyle/>
          <a:p>
            <a:pPr marL="12700">
              <a:lnSpc>
                <a:spcPct val="100000"/>
              </a:lnSpc>
            </a:pPr>
            <a:r>
              <a:rPr sz="1050" spc="-10" dirty="0">
                <a:latin typeface="Calibri"/>
                <a:cs typeface="Calibri"/>
              </a:rPr>
              <a:t>€</a:t>
            </a:r>
            <a:endParaRPr sz="1050">
              <a:latin typeface="Calibri"/>
              <a:cs typeface="Calibri"/>
            </a:endParaRPr>
          </a:p>
        </p:txBody>
      </p:sp>
      <p:sp>
        <p:nvSpPr>
          <p:cNvPr id="13" name="object 134"/>
          <p:cNvSpPr txBox="1"/>
          <p:nvPr/>
        </p:nvSpPr>
        <p:spPr>
          <a:xfrm>
            <a:off x="143315" y="4787544"/>
            <a:ext cx="93345" cy="158750"/>
          </a:xfrm>
          <a:prstGeom prst="rect">
            <a:avLst/>
          </a:prstGeom>
        </p:spPr>
        <p:txBody>
          <a:bodyPr vert="horz" wrap="square" lIns="0" tIns="0" rIns="0" bIns="0" rtlCol="0">
            <a:spAutoFit/>
          </a:bodyPr>
          <a:lstStyle/>
          <a:p>
            <a:pPr marL="12700">
              <a:lnSpc>
                <a:spcPct val="100000"/>
              </a:lnSpc>
            </a:pPr>
            <a:r>
              <a:rPr sz="1050" spc="-10" dirty="0">
                <a:latin typeface="Calibri"/>
                <a:cs typeface="Calibri"/>
              </a:rPr>
              <a:t>€</a:t>
            </a:r>
            <a:endParaRPr sz="1050">
              <a:latin typeface="Calibri"/>
              <a:cs typeface="Calibri"/>
            </a:endParaRPr>
          </a:p>
        </p:txBody>
      </p:sp>
      <p:sp>
        <p:nvSpPr>
          <p:cNvPr id="14" name="object 135"/>
          <p:cNvSpPr txBox="1"/>
          <p:nvPr/>
        </p:nvSpPr>
        <p:spPr>
          <a:xfrm>
            <a:off x="4271965" y="2270696"/>
            <a:ext cx="93345" cy="158750"/>
          </a:xfrm>
          <a:prstGeom prst="rect">
            <a:avLst/>
          </a:prstGeom>
        </p:spPr>
        <p:txBody>
          <a:bodyPr vert="horz" wrap="square" lIns="0" tIns="0" rIns="0" bIns="0" rtlCol="0">
            <a:spAutoFit/>
          </a:bodyPr>
          <a:lstStyle/>
          <a:p>
            <a:pPr marL="12700">
              <a:lnSpc>
                <a:spcPct val="100000"/>
              </a:lnSpc>
            </a:pPr>
            <a:r>
              <a:rPr sz="1050" spc="-10" dirty="0">
                <a:latin typeface="Calibri"/>
                <a:cs typeface="Calibri"/>
              </a:rPr>
              <a:t>€</a:t>
            </a:r>
            <a:endParaRPr sz="1050">
              <a:latin typeface="Calibri"/>
              <a:cs typeface="Calibri"/>
            </a:endParaRPr>
          </a:p>
        </p:txBody>
      </p:sp>
      <p:sp>
        <p:nvSpPr>
          <p:cNvPr id="15" name="object 136"/>
          <p:cNvSpPr txBox="1"/>
          <p:nvPr/>
        </p:nvSpPr>
        <p:spPr>
          <a:xfrm>
            <a:off x="4817633" y="4733270"/>
            <a:ext cx="93345" cy="158750"/>
          </a:xfrm>
          <a:prstGeom prst="rect">
            <a:avLst/>
          </a:prstGeom>
        </p:spPr>
        <p:txBody>
          <a:bodyPr vert="horz" wrap="square" lIns="0" tIns="0" rIns="0" bIns="0" rtlCol="0">
            <a:spAutoFit/>
          </a:bodyPr>
          <a:lstStyle/>
          <a:p>
            <a:pPr marL="12700">
              <a:lnSpc>
                <a:spcPct val="100000"/>
              </a:lnSpc>
            </a:pPr>
            <a:r>
              <a:rPr sz="1050" spc="-10" dirty="0">
                <a:latin typeface="Calibri"/>
                <a:cs typeface="Calibri"/>
              </a:rPr>
              <a:t>€</a:t>
            </a:r>
            <a:endParaRPr sz="1050">
              <a:latin typeface="Calibri"/>
              <a:cs typeface="Calibri"/>
            </a:endParaRPr>
          </a:p>
        </p:txBody>
      </p:sp>
      <p:sp>
        <p:nvSpPr>
          <p:cNvPr id="16" name="object 124"/>
          <p:cNvSpPr txBox="1">
            <a:spLocks noGrp="1"/>
          </p:cNvSpPr>
          <p:nvPr>
            <p:ph type="title"/>
          </p:nvPr>
        </p:nvSpPr>
        <p:spPr>
          <a:xfrm>
            <a:off x="288521" y="139166"/>
            <a:ext cx="8581043" cy="338554"/>
          </a:xfrm>
          <a:prstGeom prst="rect">
            <a:avLst/>
          </a:prstGeom>
        </p:spPr>
        <p:txBody>
          <a:bodyPr vert="horz" wrap="square" lIns="0" tIns="0" rIns="0" bIns="0" rtlCol="0">
            <a:spAutoFit/>
          </a:bodyPr>
          <a:lstStyle/>
          <a:p>
            <a:pPr marL="12700">
              <a:lnSpc>
                <a:spcPct val="100000"/>
              </a:lnSpc>
            </a:pPr>
            <a:r>
              <a:rPr lang="it-IT" dirty="0" smtClean="0"/>
              <a:t>Tipi di d</a:t>
            </a:r>
            <a:r>
              <a:rPr dirty="0" err="1" smtClean="0"/>
              <a:t>a</a:t>
            </a:r>
            <a:r>
              <a:rPr spc="-5" dirty="0" err="1" smtClean="0"/>
              <a:t>nn</a:t>
            </a:r>
            <a:r>
              <a:rPr dirty="0" err="1" smtClean="0"/>
              <a:t>i</a:t>
            </a:r>
            <a:r>
              <a:rPr spc="10" dirty="0" smtClean="0"/>
              <a:t> </a:t>
            </a:r>
            <a:r>
              <a:rPr dirty="0"/>
              <a:t>alle</a:t>
            </a:r>
            <a:r>
              <a:rPr spc="5" dirty="0"/>
              <a:t> </a:t>
            </a:r>
            <a:r>
              <a:rPr dirty="0"/>
              <a:t>a</a:t>
            </a:r>
            <a:r>
              <a:rPr spc="-5" dirty="0"/>
              <a:t>tt</a:t>
            </a:r>
            <a:r>
              <a:rPr dirty="0"/>
              <a:t>ivi</a:t>
            </a:r>
            <a:r>
              <a:rPr spc="-5" dirty="0"/>
              <a:t>t</a:t>
            </a:r>
            <a:r>
              <a:rPr dirty="0"/>
              <a:t>à</a:t>
            </a:r>
            <a:r>
              <a:rPr spc="15" dirty="0"/>
              <a:t> </a:t>
            </a:r>
            <a:r>
              <a:rPr dirty="0"/>
              <a:t>ec</a:t>
            </a:r>
            <a:r>
              <a:rPr spc="-5" dirty="0"/>
              <a:t>onom</a:t>
            </a:r>
            <a:r>
              <a:rPr dirty="0"/>
              <a:t>ic</a:t>
            </a:r>
            <a:r>
              <a:rPr spc="-5" dirty="0"/>
              <a:t>h</a:t>
            </a:r>
            <a:r>
              <a:rPr dirty="0"/>
              <a:t>e_2</a:t>
            </a:r>
          </a:p>
        </p:txBody>
      </p:sp>
    </p:spTree>
    <p:extLst>
      <p:ext uri="{BB962C8B-B14F-4D97-AF65-F5344CB8AC3E}">
        <p14:creationId xmlns:p14="http://schemas.microsoft.com/office/powerpoint/2010/main" val="34866166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88249" y="1272886"/>
            <a:ext cx="8755726" cy="2554545"/>
          </a:xfrm>
          <a:prstGeom prst="rect">
            <a:avLst/>
          </a:prstGeom>
          <a:noFill/>
        </p:spPr>
        <p:txBody>
          <a:bodyPr wrap="square" rtlCol="0">
            <a:spAutoFit/>
          </a:bodyPr>
          <a:lstStyle/>
          <a:p>
            <a:pPr marL="285750" lvl="1" indent="-285750">
              <a:buFont typeface="Wingdings" panose="05000000000000000000" pitchFamily="2" charset="2"/>
              <a:buChar char="q"/>
            </a:pPr>
            <a:r>
              <a:rPr lang="it-IT" sz="2000" b="1" dirty="0">
                <a:solidFill>
                  <a:schemeClr val="bg1">
                    <a:lumMod val="65000"/>
                  </a:schemeClr>
                </a:solidFill>
                <a:effectLst>
                  <a:outerShdw blurRad="38100" dist="38100" dir="2700000" algn="tl">
                    <a:srgbClr val="000000">
                      <a:alpha val="43137"/>
                    </a:srgbClr>
                  </a:outerShdw>
                </a:effectLst>
              </a:rPr>
              <a:t>Analisi dei dati di danno presenti all’interno delle schede di rimborso </a:t>
            </a:r>
            <a:r>
              <a:rPr lang="it-IT" sz="2000" dirty="0">
                <a:solidFill>
                  <a:schemeClr val="bg1">
                    <a:lumMod val="65000"/>
                  </a:schemeClr>
                </a:solidFill>
              </a:rPr>
              <a:t>-&gt; categorie di danno -&gt; 1° </a:t>
            </a:r>
            <a:r>
              <a:rPr lang="it-IT" sz="2000" dirty="0" err="1">
                <a:solidFill>
                  <a:schemeClr val="bg1">
                    <a:lumMod val="65000"/>
                  </a:schemeClr>
                </a:solidFill>
              </a:rPr>
              <a:t>clusterizzazione</a:t>
            </a:r>
            <a:r>
              <a:rPr lang="it-IT" sz="2000" dirty="0">
                <a:solidFill>
                  <a:schemeClr val="bg1">
                    <a:lumMod val="65000"/>
                  </a:schemeClr>
                </a:solidFill>
              </a:rPr>
              <a:t> senza la perdita di informazioni</a:t>
            </a:r>
          </a:p>
          <a:p>
            <a:pPr marL="735012" indent="-285750">
              <a:buFont typeface="Wingdings" panose="05000000000000000000" pitchFamily="2" charset="2"/>
              <a:buChar char="q"/>
            </a:pPr>
            <a:endParaRPr lang="it-IT" sz="2000" dirty="0"/>
          </a:p>
          <a:p>
            <a:pPr marL="285750" indent="-285750">
              <a:buFont typeface="Wingdings" panose="05000000000000000000" pitchFamily="2" charset="2"/>
              <a:buChar char="q"/>
            </a:pPr>
            <a:r>
              <a:rPr lang="it-IT" sz="2000" b="1" dirty="0">
                <a:effectLst>
                  <a:outerShdw blurRad="38100" dist="38100" dir="2700000" algn="tl">
                    <a:srgbClr val="000000">
                      <a:alpha val="43137"/>
                    </a:srgbClr>
                  </a:outerShdw>
                </a:effectLst>
              </a:rPr>
              <a:t>Mappatura dei dati di danno tramite l’utilizzo di categorie ATECO</a:t>
            </a:r>
            <a:r>
              <a:rPr lang="it-IT" sz="2000" dirty="0"/>
              <a:t>. Questa mappatura ci ha permesso di </a:t>
            </a:r>
            <a:r>
              <a:rPr lang="it-IT" sz="2000" b="1" dirty="0">
                <a:effectLst>
                  <a:outerShdw blurRad="38100" dist="38100" dir="2700000" algn="tl">
                    <a:srgbClr val="000000">
                      <a:alpha val="43137"/>
                    </a:srgbClr>
                  </a:outerShdw>
                </a:effectLst>
              </a:rPr>
              <a:t>ridurre la variabilità in termini di esposizione</a:t>
            </a:r>
            <a:r>
              <a:rPr lang="it-IT" sz="2000" dirty="0"/>
              <a:t>, ma non forniva alcuna indicazione sui meccanismi di danneggiamento e quindi sulla vulnerabilità.</a:t>
            </a:r>
          </a:p>
          <a:p>
            <a:endParaRPr lang="it-IT" sz="2000" dirty="0"/>
          </a:p>
        </p:txBody>
      </p:sp>
      <p:sp>
        <p:nvSpPr>
          <p:cNvPr id="4" name="CasellaDiTesto 3"/>
          <p:cNvSpPr txBox="1"/>
          <p:nvPr/>
        </p:nvSpPr>
        <p:spPr>
          <a:xfrm>
            <a:off x="387927" y="193964"/>
            <a:ext cx="7082444" cy="830997"/>
          </a:xfrm>
          <a:prstGeom prst="rect">
            <a:avLst/>
          </a:prstGeom>
          <a:noFill/>
        </p:spPr>
        <p:txBody>
          <a:bodyPr wrap="square" rtlCol="0">
            <a:spAutoFit/>
          </a:bodyPr>
          <a:lstStyle/>
          <a:p>
            <a:r>
              <a:rPr lang="it-IT" sz="2400" b="1" dirty="0">
                <a:solidFill>
                  <a:schemeClr val="bg1"/>
                </a:solidFill>
              </a:rPr>
              <a:t>Obiettivi per la lettura delle dinamiche delle imprese: </a:t>
            </a:r>
            <a:r>
              <a:rPr lang="it-IT" sz="2400" b="1" u="sng" dirty="0">
                <a:solidFill>
                  <a:schemeClr val="bg1"/>
                </a:solidFill>
              </a:rPr>
              <a:t>elaborazioni su dati dell'evento 2002</a:t>
            </a:r>
            <a:endParaRPr lang="en-GB" sz="2400" dirty="0"/>
          </a:p>
        </p:txBody>
      </p:sp>
      <p:pic>
        <p:nvPicPr>
          <p:cNvPr id="5" name="Immagin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00559" y="6156977"/>
            <a:ext cx="1772244" cy="670207"/>
          </a:xfrm>
          <a:prstGeom prst="rect">
            <a:avLst/>
          </a:prstGeom>
        </p:spPr>
      </p:pic>
    </p:spTree>
    <p:extLst>
      <p:ext uri="{BB962C8B-B14F-4D97-AF65-F5344CB8AC3E}">
        <p14:creationId xmlns:p14="http://schemas.microsoft.com/office/powerpoint/2010/main" val="21758945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8386"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3" name="object 3"/>
          <p:cNvSpPr/>
          <p:nvPr/>
        </p:nvSpPr>
        <p:spPr>
          <a:xfrm>
            <a:off x="12458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4" name="object 4"/>
          <p:cNvSpPr/>
          <p:nvPr/>
        </p:nvSpPr>
        <p:spPr>
          <a:xfrm>
            <a:off x="200025"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5" name="object 5"/>
          <p:cNvSpPr/>
          <p:nvPr/>
        </p:nvSpPr>
        <p:spPr>
          <a:xfrm>
            <a:off x="276225"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6" name="object 6"/>
          <p:cNvSpPr/>
          <p:nvPr/>
        </p:nvSpPr>
        <p:spPr>
          <a:xfrm>
            <a:off x="352425"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7" name="object 7"/>
          <p:cNvSpPr/>
          <p:nvPr/>
        </p:nvSpPr>
        <p:spPr>
          <a:xfrm>
            <a:off x="427862"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8" name="object 8"/>
          <p:cNvSpPr/>
          <p:nvPr/>
        </p:nvSpPr>
        <p:spPr>
          <a:xfrm>
            <a:off x="504062"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9" name="object 9"/>
          <p:cNvSpPr/>
          <p:nvPr/>
        </p:nvSpPr>
        <p:spPr>
          <a:xfrm>
            <a:off x="580262"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0" name="object 10"/>
          <p:cNvSpPr/>
          <p:nvPr/>
        </p:nvSpPr>
        <p:spPr>
          <a:xfrm>
            <a:off x="65570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1" name="object 11"/>
          <p:cNvSpPr/>
          <p:nvPr/>
        </p:nvSpPr>
        <p:spPr>
          <a:xfrm>
            <a:off x="73190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2" name="object 12"/>
          <p:cNvSpPr/>
          <p:nvPr/>
        </p:nvSpPr>
        <p:spPr>
          <a:xfrm>
            <a:off x="808101" y="1090041"/>
            <a:ext cx="0" cy="180340"/>
          </a:xfrm>
          <a:custGeom>
            <a:avLst/>
            <a:gdLst/>
            <a:ahLst/>
            <a:cxnLst/>
            <a:rect l="l" t="t" r="r" b="b"/>
            <a:pathLst>
              <a:path h="180340">
                <a:moveTo>
                  <a:pt x="0" y="0"/>
                </a:moveTo>
                <a:lnTo>
                  <a:pt x="0" y="179997"/>
                </a:lnTo>
              </a:path>
            </a:pathLst>
          </a:custGeom>
          <a:ln w="12953">
            <a:solidFill>
              <a:srgbClr val="FFFFFF"/>
            </a:solidFill>
          </a:ln>
        </p:spPr>
        <p:txBody>
          <a:bodyPr wrap="square" lIns="0" tIns="0" rIns="0" bIns="0" rtlCol="0"/>
          <a:lstStyle/>
          <a:p>
            <a:endParaRPr/>
          </a:p>
        </p:txBody>
      </p:sp>
      <p:sp>
        <p:nvSpPr>
          <p:cNvPr id="13" name="object 13"/>
          <p:cNvSpPr/>
          <p:nvPr/>
        </p:nvSpPr>
        <p:spPr>
          <a:xfrm>
            <a:off x="883538"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4" name="object 14"/>
          <p:cNvSpPr/>
          <p:nvPr/>
        </p:nvSpPr>
        <p:spPr>
          <a:xfrm>
            <a:off x="959738"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5" name="object 15"/>
          <p:cNvSpPr/>
          <p:nvPr/>
        </p:nvSpPr>
        <p:spPr>
          <a:xfrm>
            <a:off x="1035938"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6" name="object 16"/>
          <p:cNvSpPr/>
          <p:nvPr/>
        </p:nvSpPr>
        <p:spPr>
          <a:xfrm>
            <a:off x="111137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7" name="object 17"/>
          <p:cNvSpPr/>
          <p:nvPr/>
        </p:nvSpPr>
        <p:spPr>
          <a:xfrm>
            <a:off x="118757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8" name="object 18"/>
          <p:cNvSpPr/>
          <p:nvPr/>
        </p:nvSpPr>
        <p:spPr>
          <a:xfrm>
            <a:off x="126377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9" name="object 19"/>
          <p:cNvSpPr/>
          <p:nvPr/>
        </p:nvSpPr>
        <p:spPr>
          <a:xfrm>
            <a:off x="1339214"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20" name="object 20"/>
          <p:cNvSpPr/>
          <p:nvPr/>
        </p:nvSpPr>
        <p:spPr>
          <a:xfrm>
            <a:off x="1415414"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21" name="object 21"/>
          <p:cNvSpPr/>
          <p:nvPr/>
        </p:nvSpPr>
        <p:spPr>
          <a:xfrm>
            <a:off x="1490852"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22" name="object 22"/>
          <p:cNvSpPr/>
          <p:nvPr/>
        </p:nvSpPr>
        <p:spPr>
          <a:xfrm>
            <a:off x="1567052"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23" name="object 23"/>
          <p:cNvSpPr/>
          <p:nvPr/>
        </p:nvSpPr>
        <p:spPr>
          <a:xfrm>
            <a:off x="1643252"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24" name="object 24"/>
          <p:cNvSpPr/>
          <p:nvPr/>
        </p:nvSpPr>
        <p:spPr>
          <a:xfrm>
            <a:off x="171869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25" name="object 25"/>
          <p:cNvSpPr/>
          <p:nvPr/>
        </p:nvSpPr>
        <p:spPr>
          <a:xfrm>
            <a:off x="179489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26" name="object 26"/>
          <p:cNvSpPr/>
          <p:nvPr/>
        </p:nvSpPr>
        <p:spPr>
          <a:xfrm>
            <a:off x="187109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27" name="object 27"/>
          <p:cNvSpPr/>
          <p:nvPr/>
        </p:nvSpPr>
        <p:spPr>
          <a:xfrm>
            <a:off x="1946529"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28" name="object 28"/>
          <p:cNvSpPr/>
          <p:nvPr/>
        </p:nvSpPr>
        <p:spPr>
          <a:xfrm>
            <a:off x="2022729"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29" name="object 29"/>
          <p:cNvSpPr/>
          <p:nvPr/>
        </p:nvSpPr>
        <p:spPr>
          <a:xfrm>
            <a:off x="2098929"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30" name="object 30"/>
          <p:cNvSpPr/>
          <p:nvPr/>
        </p:nvSpPr>
        <p:spPr>
          <a:xfrm>
            <a:off x="217436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31" name="object 31"/>
          <p:cNvSpPr/>
          <p:nvPr/>
        </p:nvSpPr>
        <p:spPr>
          <a:xfrm>
            <a:off x="225056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32" name="object 32"/>
          <p:cNvSpPr/>
          <p:nvPr/>
        </p:nvSpPr>
        <p:spPr>
          <a:xfrm>
            <a:off x="232676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33" name="object 33"/>
          <p:cNvSpPr/>
          <p:nvPr/>
        </p:nvSpPr>
        <p:spPr>
          <a:xfrm>
            <a:off x="2402204"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34" name="object 34"/>
          <p:cNvSpPr/>
          <p:nvPr/>
        </p:nvSpPr>
        <p:spPr>
          <a:xfrm>
            <a:off x="2478404"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35" name="object 35"/>
          <p:cNvSpPr/>
          <p:nvPr/>
        </p:nvSpPr>
        <p:spPr>
          <a:xfrm>
            <a:off x="2554604"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36" name="object 36"/>
          <p:cNvSpPr/>
          <p:nvPr/>
        </p:nvSpPr>
        <p:spPr>
          <a:xfrm>
            <a:off x="2630042"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37" name="object 37"/>
          <p:cNvSpPr/>
          <p:nvPr/>
        </p:nvSpPr>
        <p:spPr>
          <a:xfrm>
            <a:off x="2706242"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38" name="object 38"/>
          <p:cNvSpPr/>
          <p:nvPr/>
        </p:nvSpPr>
        <p:spPr>
          <a:xfrm>
            <a:off x="2782442"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39" name="object 39"/>
          <p:cNvSpPr/>
          <p:nvPr/>
        </p:nvSpPr>
        <p:spPr>
          <a:xfrm>
            <a:off x="2857880"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40" name="object 40"/>
          <p:cNvSpPr/>
          <p:nvPr/>
        </p:nvSpPr>
        <p:spPr>
          <a:xfrm>
            <a:off x="2934080"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41" name="object 41"/>
          <p:cNvSpPr/>
          <p:nvPr/>
        </p:nvSpPr>
        <p:spPr>
          <a:xfrm>
            <a:off x="3010280"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42" name="object 42"/>
          <p:cNvSpPr/>
          <p:nvPr/>
        </p:nvSpPr>
        <p:spPr>
          <a:xfrm>
            <a:off x="3085719"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43" name="object 43"/>
          <p:cNvSpPr/>
          <p:nvPr/>
        </p:nvSpPr>
        <p:spPr>
          <a:xfrm>
            <a:off x="3161919"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44" name="object 44"/>
          <p:cNvSpPr/>
          <p:nvPr/>
        </p:nvSpPr>
        <p:spPr>
          <a:xfrm>
            <a:off x="3238119"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45" name="object 45"/>
          <p:cNvSpPr/>
          <p:nvPr/>
        </p:nvSpPr>
        <p:spPr>
          <a:xfrm>
            <a:off x="331355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46" name="object 46"/>
          <p:cNvSpPr/>
          <p:nvPr/>
        </p:nvSpPr>
        <p:spPr>
          <a:xfrm>
            <a:off x="338975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47" name="object 47"/>
          <p:cNvSpPr/>
          <p:nvPr/>
        </p:nvSpPr>
        <p:spPr>
          <a:xfrm>
            <a:off x="346595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48" name="object 48"/>
          <p:cNvSpPr/>
          <p:nvPr/>
        </p:nvSpPr>
        <p:spPr>
          <a:xfrm>
            <a:off x="3541395"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49" name="object 49"/>
          <p:cNvSpPr/>
          <p:nvPr/>
        </p:nvSpPr>
        <p:spPr>
          <a:xfrm>
            <a:off x="3617595"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50" name="object 50"/>
          <p:cNvSpPr/>
          <p:nvPr/>
        </p:nvSpPr>
        <p:spPr>
          <a:xfrm>
            <a:off x="3693795"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51" name="object 51"/>
          <p:cNvSpPr/>
          <p:nvPr/>
        </p:nvSpPr>
        <p:spPr>
          <a:xfrm>
            <a:off x="3769233"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52" name="object 52"/>
          <p:cNvSpPr/>
          <p:nvPr/>
        </p:nvSpPr>
        <p:spPr>
          <a:xfrm>
            <a:off x="3845433"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53" name="object 53"/>
          <p:cNvSpPr/>
          <p:nvPr/>
        </p:nvSpPr>
        <p:spPr>
          <a:xfrm>
            <a:off x="392087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54" name="object 54"/>
          <p:cNvSpPr/>
          <p:nvPr/>
        </p:nvSpPr>
        <p:spPr>
          <a:xfrm>
            <a:off x="399707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55" name="object 55"/>
          <p:cNvSpPr/>
          <p:nvPr/>
        </p:nvSpPr>
        <p:spPr>
          <a:xfrm>
            <a:off x="407327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56" name="object 56"/>
          <p:cNvSpPr/>
          <p:nvPr/>
        </p:nvSpPr>
        <p:spPr>
          <a:xfrm>
            <a:off x="4148709"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57" name="object 57"/>
          <p:cNvSpPr/>
          <p:nvPr/>
        </p:nvSpPr>
        <p:spPr>
          <a:xfrm>
            <a:off x="4224909"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58" name="object 58"/>
          <p:cNvSpPr/>
          <p:nvPr/>
        </p:nvSpPr>
        <p:spPr>
          <a:xfrm>
            <a:off x="4301109"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59" name="object 59"/>
          <p:cNvSpPr/>
          <p:nvPr/>
        </p:nvSpPr>
        <p:spPr>
          <a:xfrm>
            <a:off x="4376546"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60" name="object 60"/>
          <p:cNvSpPr/>
          <p:nvPr/>
        </p:nvSpPr>
        <p:spPr>
          <a:xfrm>
            <a:off x="4452746"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61" name="object 61"/>
          <p:cNvSpPr/>
          <p:nvPr/>
        </p:nvSpPr>
        <p:spPr>
          <a:xfrm>
            <a:off x="4528946"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62" name="object 62"/>
          <p:cNvSpPr/>
          <p:nvPr/>
        </p:nvSpPr>
        <p:spPr>
          <a:xfrm>
            <a:off x="4604384"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63" name="object 63"/>
          <p:cNvSpPr/>
          <p:nvPr/>
        </p:nvSpPr>
        <p:spPr>
          <a:xfrm>
            <a:off x="4680584"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64" name="object 64"/>
          <p:cNvSpPr/>
          <p:nvPr/>
        </p:nvSpPr>
        <p:spPr>
          <a:xfrm>
            <a:off x="4756784"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65" name="object 65"/>
          <p:cNvSpPr/>
          <p:nvPr/>
        </p:nvSpPr>
        <p:spPr>
          <a:xfrm>
            <a:off x="4832222"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66" name="object 66"/>
          <p:cNvSpPr/>
          <p:nvPr/>
        </p:nvSpPr>
        <p:spPr>
          <a:xfrm>
            <a:off x="4908422"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67" name="object 67"/>
          <p:cNvSpPr/>
          <p:nvPr/>
        </p:nvSpPr>
        <p:spPr>
          <a:xfrm>
            <a:off x="4984622"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68" name="object 68"/>
          <p:cNvSpPr/>
          <p:nvPr/>
        </p:nvSpPr>
        <p:spPr>
          <a:xfrm>
            <a:off x="5060060"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69" name="object 69"/>
          <p:cNvSpPr/>
          <p:nvPr/>
        </p:nvSpPr>
        <p:spPr>
          <a:xfrm>
            <a:off x="5136260"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70" name="object 70"/>
          <p:cNvSpPr/>
          <p:nvPr/>
        </p:nvSpPr>
        <p:spPr>
          <a:xfrm>
            <a:off x="5212460"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71" name="object 71"/>
          <p:cNvSpPr/>
          <p:nvPr/>
        </p:nvSpPr>
        <p:spPr>
          <a:xfrm>
            <a:off x="5287898"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72" name="object 72"/>
          <p:cNvSpPr/>
          <p:nvPr/>
        </p:nvSpPr>
        <p:spPr>
          <a:xfrm>
            <a:off x="5364098"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73" name="object 73"/>
          <p:cNvSpPr/>
          <p:nvPr/>
        </p:nvSpPr>
        <p:spPr>
          <a:xfrm>
            <a:off x="5440298"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74" name="object 74"/>
          <p:cNvSpPr/>
          <p:nvPr/>
        </p:nvSpPr>
        <p:spPr>
          <a:xfrm>
            <a:off x="5515736"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75" name="object 75"/>
          <p:cNvSpPr/>
          <p:nvPr/>
        </p:nvSpPr>
        <p:spPr>
          <a:xfrm>
            <a:off x="5591936"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76" name="object 76"/>
          <p:cNvSpPr/>
          <p:nvPr/>
        </p:nvSpPr>
        <p:spPr>
          <a:xfrm>
            <a:off x="5668136"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77" name="object 77"/>
          <p:cNvSpPr/>
          <p:nvPr/>
        </p:nvSpPr>
        <p:spPr>
          <a:xfrm>
            <a:off x="5743575"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78" name="object 78"/>
          <p:cNvSpPr/>
          <p:nvPr/>
        </p:nvSpPr>
        <p:spPr>
          <a:xfrm>
            <a:off x="5819775"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79" name="object 79"/>
          <p:cNvSpPr/>
          <p:nvPr/>
        </p:nvSpPr>
        <p:spPr>
          <a:xfrm>
            <a:off x="5895975"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80" name="object 80"/>
          <p:cNvSpPr/>
          <p:nvPr/>
        </p:nvSpPr>
        <p:spPr>
          <a:xfrm>
            <a:off x="5971413"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81" name="object 81"/>
          <p:cNvSpPr/>
          <p:nvPr/>
        </p:nvSpPr>
        <p:spPr>
          <a:xfrm>
            <a:off x="6047613"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82" name="object 82"/>
          <p:cNvSpPr/>
          <p:nvPr/>
        </p:nvSpPr>
        <p:spPr>
          <a:xfrm>
            <a:off x="6123813"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83" name="object 83"/>
          <p:cNvSpPr/>
          <p:nvPr/>
        </p:nvSpPr>
        <p:spPr>
          <a:xfrm>
            <a:off x="619925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84" name="object 84"/>
          <p:cNvSpPr/>
          <p:nvPr/>
        </p:nvSpPr>
        <p:spPr>
          <a:xfrm>
            <a:off x="627545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85" name="object 85"/>
          <p:cNvSpPr/>
          <p:nvPr/>
        </p:nvSpPr>
        <p:spPr>
          <a:xfrm>
            <a:off x="635165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86" name="object 86"/>
          <p:cNvSpPr/>
          <p:nvPr/>
        </p:nvSpPr>
        <p:spPr>
          <a:xfrm>
            <a:off x="6427089"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87" name="object 87"/>
          <p:cNvSpPr/>
          <p:nvPr/>
        </p:nvSpPr>
        <p:spPr>
          <a:xfrm>
            <a:off x="6503289"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88" name="object 88"/>
          <p:cNvSpPr/>
          <p:nvPr/>
        </p:nvSpPr>
        <p:spPr>
          <a:xfrm>
            <a:off x="657872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89" name="object 89"/>
          <p:cNvSpPr/>
          <p:nvPr/>
        </p:nvSpPr>
        <p:spPr>
          <a:xfrm>
            <a:off x="665492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90" name="object 90"/>
          <p:cNvSpPr/>
          <p:nvPr/>
        </p:nvSpPr>
        <p:spPr>
          <a:xfrm>
            <a:off x="673112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91" name="object 91"/>
          <p:cNvSpPr/>
          <p:nvPr/>
        </p:nvSpPr>
        <p:spPr>
          <a:xfrm>
            <a:off x="6806565"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92" name="object 92"/>
          <p:cNvSpPr/>
          <p:nvPr/>
        </p:nvSpPr>
        <p:spPr>
          <a:xfrm>
            <a:off x="6882765"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93" name="object 93"/>
          <p:cNvSpPr/>
          <p:nvPr/>
        </p:nvSpPr>
        <p:spPr>
          <a:xfrm>
            <a:off x="6958965"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94" name="object 94"/>
          <p:cNvSpPr/>
          <p:nvPr/>
        </p:nvSpPr>
        <p:spPr>
          <a:xfrm>
            <a:off x="7034403"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95" name="object 95"/>
          <p:cNvSpPr/>
          <p:nvPr/>
        </p:nvSpPr>
        <p:spPr>
          <a:xfrm>
            <a:off x="7110603"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96" name="object 96"/>
          <p:cNvSpPr/>
          <p:nvPr/>
        </p:nvSpPr>
        <p:spPr>
          <a:xfrm>
            <a:off x="7186803"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97" name="object 97"/>
          <p:cNvSpPr/>
          <p:nvPr/>
        </p:nvSpPr>
        <p:spPr>
          <a:xfrm>
            <a:off x="726224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98" name="object 98"/>
          <p:cNvSpPr/>
          <p:nvPr/>
        </p:nvSpPr>
        <p:spPr>
          <a:xfrm>
            <a:off x="733844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99" name="object 99"/>
          <p:cNvSpPr/>
          <p:nvPr/>
        </p:nvSpPr>
        <p:spPr>
          <a:xfrm>
            <a:off x="741464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00" name="object 100"/>
          <p:cNvSpPr/>
          <p:nvPr/>
        </p:nvSpPr>
        <p:spPr>
          <a:xfrm>
            <a:off x="7490079"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01" name="object 101"/>
          <p:cNvSpPr/>
          <p:nvPr/>
        </p:nvSpPr>
        <p:spPr>
          <a:xfrm>
            <a:off x="7566279"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02" name="object 102"/>
          <p:cNvSpPr/>
          <p:nvPr/>
        </p:nvSpPr>
        <p:spPr>
          <a:xfrm>
            <a:off x="7642479"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03" name="object 103"/>
          <p:cNvSpPr/>
          <p:nvPr/>
        </p:nvSpPr>
        <p:spPr>
          <a:xfrm>
            <a:off x="771791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04" name="object 104"/>
          <p:cNvSpPr/>
          <p:nvPr/>
        </p:nvSpPr>
        <p:spPr>
          <a:xfrm>
            <a:off x="779411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05" name="object 105"/>
          <p:cNvSpPr/>
          <p:nvPr/>
        </p:nvSpPr>
        <p:spPr>
          <a:xfrm>
            <a:off x="7870317"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06" name="object 106"/>
          <p:cNvSpPr/>
          <p:nvPr/>
        </p:nvSpPr>
        <p:spPr>
          <a:xfrm>
            <a:off x="7945755"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07" name="object 107"/>
          <p:cNvSpPr/>
          <p:nvPr/>
        </p:nvSpPr>
        <p:spPr>
          <a:xfrm>
            <a:off x="8021955"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08" name="object 108"/>
          <p:cNvSpPr/>
          <p:nvPr/>
        </p:nvSpPr>
        <p:spPr>
          <a:xfrm>
            <a:off x="8098155"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09" name="object 109"/>
          <p:cNvSpPr/>
          <p:nvPr/>
        </p:nvSpPr>
        <p:spPr>
          <a:xfrm>
            <a:off x="8173593"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10" name="object 110"/>
          <p:cNvSpPr/>
          <p:nvPr/>
        </p:nvSpPr>
        <p:spPr>
          <a:xfrm>
            <a:off x="8249793"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11" name="object 111"/>
          <p:cNvSpPr/>
          <p:nvPr/>
        </p:nvSpPr>
        <p:spPr>
          <a:xfrm>
            <a:off x="8325993"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12" name="object 112"/>
          <p:cNvSpPr/>
          <p:nvPr/>
        </p:nvSpPr>
        <p:spPr>
          <a:xfrm>
            <a:off x="840143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13" name="object 113"/>
          <p:cNvSpPr/>
          <p:nvPr/>
        </p:nvSpPr>
        <p:spPr>
          <a:xfrm>
            <a:off x="847763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14" name="object 114"/>
          <p:cNvSpPr/>
          <p:nvPr/>
        </p:nvSpPr>
        <p:spPr>
          <a:xfrm>
            <a:off x="8553831"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15" name="object 115"/>
          <p:cNvSpPr/>
          <p:nvPr/>
        </p:nvSpPr>
        <p:spPr>
          <a:xfrm>
            <a:off x="8629268"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16" name="object 116"/>
          <p:cNvSpPr/>
          <p:nvPr/>
        </p:nvSpPr>
        <p:spPr>
          <a:xfrm>
            <a:off x="8705468"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17" name="object 117"/>
          <p:cNvSpPr/>
          <p:nvPr/>
        </p:nvSpPr>
        <p:spPr>
          <a:xfrm>
            <a:off x="8781668"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18" name="object 118"/>
          <p:cNvSpPr/>
          <p:nvPr/>
        </p:nvSpPr>
        <p:spPr>
          <a:xfrm>
            <a:off x="8857106"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19" name="object 119"/>
          <p:cNvSpPr/>
          <p:nvPr/>
        </p:nvSpPr>
        <p:spPr>
          <a:xfrm>
            <a:off x="8933306"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20" name="object 120"/>
          <p:cNvSpPr/>
          <p:nvPr/>
        </p:nvSpPr>
        <p:spPr>
          <a:xfrm>
            <a:off x="9008744"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21" name="object 121"/>
          <p:cNvSpPr/>
          <p:nvPr/>
        </p:nvSpPr>
        <p:spPr>
          <a:xfrm>
            <a:off x="9084944" y="1090041"/>
            <a:ext cx="0" cy="180340"/>
          </a:xfrm>
          <a:custGeom>
            <a:avLst/>
            <a:gdLst/>
            <a:ahLst/>
            <a:cxnLst/>
            <a:rect l="l" t="t" r="r" b="b"/>
            <a:pathLst>
              <a:path h="180340">
                <a:moveTo>
                  <a:pt x="0" y="0"/>
                </a:moveTo>
                <a:lnTo>
                  <a:pt x="0" y="179997"/>
                </a:lnTo>
              </a:path>
            </a:pathLst>
          </a:custGeom>
          <a:ln w="12954">
            <a:solidFill>
              <a:srgbClr val="FFFFFF"/>
            </a:solidFill>
          </a:ln>
        </p:spPr>
        <p:txBody>
          <a:bodyPr wrap="square" lIns="0" tIns="0" rIns="0" bIns="0" rtlCol="0"/>
          <a:lstStyle/>
          <a:p>
            <a:endParaRPr/>
          </a:p>
        </p:txBody>
      </p:sp>
      <p:sp>
        <p:nvSpPr>
          <p:cNvPr id="122" name="object 122"/>
          <p:cNvSpPr/>
          <p:nvPr/>
        </p:nvSpPr>
        <p:spPr>
          <a:xfrm>
            <a:off x="6095238" y="6346697"/>
            <a:ext cx="2779775" cy="28879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3" name="object 123"/>
          <p:cNvSpPr/>
          <p:nvPr/>
        </p:nvSpPr>
        <p:spPr>
          <a:xfrm>
            <a:off x="7945373" y="0"/>
            <a:ext cx="1198626" cy="1279397"/>
          </a:xfrm>
          <a:prstGeom prst="rect">
            <a:avLst/>
          </a:prstGeom>
          <a:blipFill>
            <a:blip r:embed="rId4" cstate="print"/>
            <a:stretch>
              <a:fillRect/>
            </a:stretch>
          </a:blipFill>
        </p:spPr>
        <p:txBody>
          <a:bodyPr wrap="square" lIns="0" tIns="0" rIns="0" bIns="0" rtlCol="0"/>
          <a:lstStyle/>
          <a:p>
            <a:endParaRPr/>
          </a:p>
        </p:txBody>
      </p:sp>
      <p:sp>
        <p:nvSpPr>
          <p:cNvPr id="125" name="object 125"/>
          <p:cNvSpPr/>
          <p:nvPr/>
        </p:nvSpPr>
        <p:spPr>
          <a:xfrm>
            <a:off x="8644890" y="4141469"/>
            <a:ext cx="85725" cy="0"/>
          </a:xfrm>
          <a:custGeom>
            <a:avLst/>
            <a:gdLst/>
            <a:ahLst/>
            <a:cxnLst/>
            <a:rect l="l" t="t" r="r" b="b"/>
            <a:pathLst>
              <a:path w="85725">
                <a:moveTo>
                  <a:pt x="0" y="0"/>
                </a:moveTo>
                <a:lnTo>
                  <a:pt x="85344" y="0"/>
                </a:lnTo>
              </a:path>
            </a:pathLst>
          </a:custGeom>
          <a:ln w="9144">
            <a:solidFill>
              <a:srgbClr val="DADADA"/>
            </a:solidFill>
          </a:ln>
        </p:spPr>
        <p:txBody>
          <a:bodyPr wrap="square" lIns="0" tIns="0" rIns="0" bIns="0" rtlCol="0"/>
          <a:lstStyle/>
          <a:p>
            <a:endParaRPr/>
          </a:p>
        </p:txBody>
      </p:sp>
      <p:sp>
        <p:nvSpPr>
          <p:cNvPr id="126" name="object 126"/>
          <p:cNvSpPr/>
          <p:nvPr/>
        </p:nvSpPr>
        <p:spPr>
          <a:xfrm>
            <a:off x="6172961" y="4141469"/>
            <a:ext cx="2394585" cy="0"/>
          </a:xfrm>
          <a:custGeom>
            <a:avLst/>
            <a:gdLst/>
            <a:ahLst/>
            <a:cxnLst/>
            <a:rect l="l" t="t" r="r" b="b"/>
            <a:pathLst>
              <a:path w="2394584">
                <a:moveTo>
                  <a:pt x="0" y="0"/>
                </a:moveTo>
                <a:lnTo>
                  <a:pt x="2394203" y="0"/>
                </a:lnTo>
              </a:path>
            </a:pathLst>
          </a:custGeom>
          <a:ln w="9144">
            <a:solidFill>
              <a:srgbClr val="DADADA"/>
            </a:solidFill>
          </a:ln>
        </p:spPr>
        <p:txBody>
          <a:bodyPr wrap="square" lIns="0" tIns="0" rIns="0" bIns="0" rtlCol="0"/>
          <a:lstStyle/>
          <a:p>
            <a:endParaRPr/>
          </a:p>
        </p:txBody>
      </p:sp>
      <p:sp>
        <p:nvSpPr>
          <p:cNvPr id="127" name="object 127"/>
          <p:cNvSpPr/>
          <p:nvPr/>
        </p:nvSpPr>
        <p:spPr>
          <a:xfrm>
            <a:off x="5516879" y="4141470"/>
            <a:ext cx="579120" cy="0"/>
          </a:xfrm>
          <a:custGeom>
            <a:avLst/>
            <a:gdLst/>
            <a:ahLst/>
            <a:cxnLst/>
            <a:rect l="l" t="t" r="r" b="b"/>
            <a:pathLst>
              <a:path w="579120">
                <a:moveTo>
                  <a:pt x="0" y="0"/>
                </a:moveTo>
                <a:lnTo>
                  <a:pt x="579120" y="0"/>
                </a:lnTo>
              </a:path>
            </a:pathLst>
          </a:custGeom>
          <a:ln w="9144">
            <a:solidFill>
              <a:srgbClr val="DADADA"/>
            </a:solidFill>
          </a:ln>
        </p:spPr>
        <p:txBody>
          <a:bodyPr wrap="square" lIns="0" tIns="0" rIns="0" bIns="0" rtlCol="0"/>
          <a:lstStyle/>
          <a:p>
            <a:endParaRPr/>
          </a:p>
        </p:txBody>
      </p:sp>
      <p:sp>
        <p:nvSpPr>
          <p:cNvPr id="128" name="object 128"/>
          <p:cNvSpPr/>
          <p:nvPr/>
        </p:nvSpPr>
        <p:spPr>
          <a:xfrm>
            <a:off x="8644890" y="3905250"/>
            <a:ext cx="85725" cy="0"/>
          </a:xfrm>
          <a:custGeom>
            <a:avLst/>
            <a:gdLst/>
            <a:ahLst/>
            <a:cxnLst/>
            <a:rect l="l" t="t" r="r" b="b"/>
            <a:pathLst>
              <a:path w="85725">
                <a:moveTo>
                  <a:pt x="0" y="0"/>
                </a:moveTo>
                <a:lnTo>
                  <a:pt x="85343" y="0"/>
                </a:lnTo>
              </a:path>
            </a:pathLst>
          </a:custGeom>
          <a:ln w="9144">
            <a:solidFill>
              <a:srgbClr val="DADADA"/>
            </a:solidFill>
          </a:ln>
        </p:spPr>
        <p:txBody>
          <a:bodyPr wrap="square" lIns="0" tIns="0" rIns="0" bIns="0" rtlCol="0"/>
          <a:lstStyle/>
          <a:p>
            <a:endParaRPr/>
          </a:p>
        </p:txBody>
      </p:sp>
      <p:sp>
        <p:nvSpPr>
          <p:cNvPr id="129" name="object 129"/>
          <p:cNvSpPr/>
          <p:nvPr/>
        </p:nvSpPr>
        <p:spPr>
          <a:xfrm>
            <a:off x="5516879" y="3905250"/>
            <a:ext cx="3050540" cy="0"/>
          </a:xfrm>
          <a:custGeom>
            <a:avLst/>
            <a:gdLst/>
            <a:ahLst/>
            <a:cxnLst/>
            <a:rect l="l" t="t" r="r" b="b"/>
            <a:pathLst>
              <a:path w="3050540">
                <a:moveTo>
                  <a:pt x="0" y="0"/>
                </a:moveTo>
                <a:lnTo>
                  <a:pt x="3050286" y="0"/>
                </a:lnTo>
              </a:path>
            </a:pathLst>
          </a:custGeom>
          <a:ln w="9144">
            <a:solidFill>
              <a:srgbClr val="DADADA"/>
            </a:solidFill>
          </a:ln>
        </p:spPr>
        <p:txBody>
          <a:bodyPr wrap="square" lIns="0" tIns="0" rIns="0" bIns="0" rtlCol="0"/>
          <a:lstStyle/>
          <a:p>
            <a:endParaRPr/>
          </a:p>
        </p:txBody>
      </p:sp>
      <p:sp>
        <p:nvSpPr>
          <p:cNvPr id="130" name="object 130"/>
          <p:cNvSpPr/>
          <p:nvPr/>
        </p:nvSpPr>
        <p:spPr>
          <a:xfrm>
            <a:off x="8644890" y="3669029"/>
            <a:ext cx="85725" cy="0"/>
          </a:xfrm>
          <a:custGeom>
            <a:avLst/>
            <a:gdLst/>
            <a:ahLst/>
            <a:cxnLst/>
            <a:rect l="l" t="t" r="r" b="b"/>
            <a:pathLst>
              <a:path w="85725">
                <a:moveTo>
                  <a:pt x="0" y="0"/>
                </a:moveTo>
                <a:lnTo>
                  <a:pt x="85343" y="0"/>
                </a:lnTo>
              </a:path>
            </a:pathLst>
          </a:custGeom>
          <a:ln w="9144">
            <a:solidFill>
              <a:srgbClr val="DADADA"/>
            </a:solidFill>
          </a:ln>
        </p:spPr>
        <p:txBody>
          <a:bodyPr wrap="square" lIns="0" tIns="0" rIns="0" bIns="0" rtlCol="0"/>
          <a:lstStyle/>
          <a:p>
            <a:endParaRPr/>
          </a:p>
        </p:txBody>
      </p:sp>
      <p:sp>
        <p:nvSpPr>
          <p:cNvPr id="131" name="object 131"/>
          <p:cNvSpPr/>
          <p:nvPr/>
        </p:nvSpPr>
        <p:spPr>
          <a:xfrm>
            <a:off x="5516879" y="3669029"/>
            <a:ext cx="3050540" cy="0"/>
          </a:xfrm>
          <a:custGeom>
            <a:avLst/>
            <a:gdLst/>
            <a:ahLst/>
            <a:cxnLst/>
            <a:rect l="l" t="t" r="r" b="b"/>
            <a:pathLst>
              <a:path w="3050540">
                <a:moveTo>
                  <a:pt x="0" y="0"/>
                </a:moveTo>
                <a:lnTo>
                  <a:pt x="3050286" y="0"/>
                </a:lnTo>
              </a:path>
            </a:pathLst>
          </a:custGeom>
          <a:ln w="9144">
            <a:solidFill>
              <a:srgbClr val="DADADA"/>
            </a:solidFill>
          </a:ln>
        </p:spPr>
        <p:txBody>
          <a:bodyPr wrap="square" lIns="0" tIns="0" rIns="0" bIns="0" rtlCol="0"/>
          <a:lstStyle/>
          <a:p>
            <a:endParaRPr/>
          </a:p>
        </p:txBody>
      </p:sp>
      <p:sp>
        <p:nvSpPr>
          <p:cNvPr id="132" name="object 132"/>
          <p:cNvSpPr/>
          <p:nvPr/>
        </p:nvSpPr>
        <p:spPr>
          <a:xfrm>
            <a:off x="8644890" y="3432809"/>
            <a:ext cx="85725" cy="0"/>
          </a:xfrm>
          <a:custGeom>
            <a:avLst/>
            <a:gdLst/>
            <a:ahLst/>
            <a:cxnLst/>
            <a:rect l="l" t="t" r="r" b="b"/>
            <a:pathLst>
              <a:path w="85725">
                <a:moveTo>
                  <a:pt x="0" y="0"/>
                </a:moveTo>
                <a:lnTo>
                  <a:pt x="85343" y="0"/>
                </a:lnTo>
              </a:path>
            </a:pathLst>
          </a:custGeom>
          <a:ln w="9144">
            <a:solidFill>
              <a:srgbClr val="DADADA"/>
            </a:solidFill>
          </a:ln>
        </p:spPr>
        <p:txBody>
          <a:bodyPr wrap="square" lIns="0" tIns="0" rIns="0" bIns="0" rtlCol="0"/>
          <a:lstStyle/>
          <a:p>
            <a:endParaRPr/>
          </a:p>
        </p:txBody>
      </p:sp>
      <p:sp>
        <p:nvSpPr>
          <p:cNvPr id="133" name="object 133"/>
          <p:cNvSpPr/>
          <p:nvPr/>
        </p:nvSpPr>
        <p:spPr>
          <a:xfrm>
            <a:off x="5516879" y="3432809"/>
            <a:ext cx="3050540" cy="0"/>
          </a:xfrm>
          <a:custGeom>
            <a:avLst/>
            <a:gdLst/>
            <a:ahLst/>
            <a:cxnLst/>
            <a:rect l="l" t="t" r="r" b="b"/>
            <a:pathLst>
              <a:path w="3050540">
                <a:moveTo>
                  <a:pt x="0" y="0"/>
                </a:moveTo>
                <a:lnTo>
                  <a:pt x="3050286" y="0"/>
                </a:lnTo>
              </a:path>
            </a:pathLst>
          </a:custGeom>
          <a:ln w="9144">
            <a:solidFill>
              <a:srgbClr val="DADADA"/>
            </a:solidFill>
          </a:ln>
        </p:spPr>
        <p:txBody>
          <a:bodyPr wrap="square" lIns="0" tIns="0" rIns="0" bIns="0" rtlCol="0"/>
          <a:lstStyle/>
          <a:p>
            <a:endParaRPr/>
          </a:p>
        </p:txBody>
      </p:sp>
      <p:sp>
        <p:nvSpPr>
          <p:cNvPr id="134" name="object 134"/>
          <p:cNvSpPr/>
          <p:nvPr/>
        </p:nvSpPr>
        <p:spPr>
          <a:xfrm>
            <a:off x="5516879" y="3196589"/>
            <a:ext cx="3213735" cy="0"/>
          </a:xfrm>
          <a:custGeom>
            <a:avLst/>
            <a:gdLst/>
            <a:ahLst/>
            <a:cxnLst/>
            <a:rect l="l" t="t" r="r" b="b"/>
            <a:pathLst>
              <a:path w="3213734">
                <a:moveTo>
                  <a:pt x="0" y="0"/>
                </a:moveTo>
                <a:lnTo>
                  <a:pt x="3213354" y="0"/>
                </a:lnTo>
              </a:path>
            </a:pathLst>
          </a:custGeom>
          <a:ln w="9144">
            <a:solidFill>
              <a:srgbClr val="DADADA"/>
            </a:solidFill>
          </a:ln>
        </p:spPr>
        <p:txBody>
          <a:bodyPr wrap="square" lIns="0" tIns="0" rIns="0" bIns="0" rtlCol="0"/>
          <a:lstStyle/>
          <a:p>
            <a:endParaRPr/>
          </a:p>
        </p:txBody>
      </p:sp>
      <p:sp>
        <p:nvSpPr>
          <p:cNvPr id="135" name="object 135"/>
          <p:cNvSpPr/>
          <p:nvPr/>
        </p:nvSpPr>
        <p:spPr>
          <a:xfrm>
            <a:off x="5601461" y="4188714"/>
            <a:ext cx="78105" cy="189230"/>
          </a:xfrm>
          <a:custGeom>
            <a:avLst/>
            <a:gdLst/>
            <a:ahLst/>
            <a:cxnLst/>
            <a:rect l="l" t="t" r="r" b="b"/>
            <a:pathLst>
              <a:path w="78104" h="189229">
                <a:moveTo>
                  <a:pt x="77724" y="0"/>
                </a:moveTo>
                <a:lnTo>
                  <a:pt x="0" y="0"/>
                </a:lnTo>
                <a:lnTo>
                  <a:pt x="0" y="188975"/>
                </a:lnTo>
                <a:lnTo>
                  <a:pt x="77724" y="188975"/>
                </a:lnTo>
                <a:lnTo>
                  <a:pt x="77724" y="0"/>
                </a:lnTo>
                <a:close/>
              </a:path>
            </a:pathLst>
          </a:custGeom>
          <a:solidFill>
            <a:srgbClr val="4F81BD"/>
          </a:solidFill>
        </p:spPr>
        <p:txBody>
          <a:bodyPr wrap="square" lIns="0" tIns="0" rIns="0" bIns="0" rtlCol="0"/>
          <a:lstStyle/>
          <a:p>
            <a:endParaRPr/>
          </a:p>
        </p:txBody>
      </p:sp>
      <p:sp>
        <p:nvSpPr>
          <p:cNvPr id="136" name="object 136"/>
          <p:cNvSpPr/>
          <p:nvPr/>
        </p:nvSpPr>
        <p:spPr>
          <a:xfrm>
            <a:off x="5848350" y="4295394"/>
            <a:ext cx="78105" cy="82550"/>
          </a:xfrm>
          <a:custGeom>
            <a:avLst/>
            <a:gdLst/>
            <a:ahLst/>
            <a:cxnLst/>
            <a:rect l="l" t="t" r="r" b="b"/>
            <a:pathLst>
              <a:path w="78104" h="82550">
                <a:moveTo>
                  <a:pt x="77724" y="0"/>
                </a:moveTo>
                <a:lnTo>
                  <a:pt x="0" y="0"/>
                </a:lnTo>
                <a:lnTo>
                  <a:pt x="0" y="82295"/>
                </a:lnTo>
                <a:lnTo>
                  <a:pt x="77724" y="82295"/>
                </a:lnTo>
                <a:lnTo>
                  <a:pt x="77724" y="0"/>
                </a:lnTo>
                <a:close/>
              </a:path>
            </a:pathLst>
          </a:custGeom>
          <a:solidFill>
            <a:srgbClr val="4F81BD"/>
          </a:solidFill>
        </p:spPr>
        <p:txBody>
          <a:bodyPr wrap="square" lIns="0" tIns="0" rIns="0" bIns="0" rtlCol="0"/>
          <a:lstStyle/>
          <a:p>
            <a:endParaRPr/>
          </a:p>
        </p:txBody>
      </p:sp>
      <p:sp>
        <p:nvSpPr>
          <p:cNvPr id="137" name="object 137"/>
          <p:cNvSpPr/>
          <p:nvPr/>
        </p:nvSpPr>
        <p:spPr>
          <a:xfrm>
            <a:off x="6096000" y="3916679"/>
            <a:ext cx="77470" cy="461009"/>
          </a:xfrm>
          <a:custGeom>
            <a:avLst/>
            <a:gdLst/>
            <a:ahLst/>
            <a:cxnLst/>
            <a:rect l="l" t="t" r="r" b="b"/>
            <a:pathLst>
              <a:path w="77470" h="461010">
                <a:moveTo>
                  <a:pt x="76962" y="0"/>
                </a:moveTo>
                <a:lnTo>
                  <a:pt x="0" y="0"/>
                </a:lnTo>
                <a:lnTo>
                  <a:pt x="0" y="461010"/>
                </a:lnTo>
                <a:lnTo>
                  <a:pt x="76962" y="461010"/>
                </a:lnTo>
                <a:lnTo>
                  <a:pt x="76962" y="0"/>
                </a:lnTo>
                <a:close/>
              </a:path>
            </a:pathLst>
          </a:custGeom>
          <a:solidFill>
            <a:srgbClr val="4F81BD"/>
          </a:solidFill>
        </p:spPr>
        <p:txBody>
          <a:bodyPr wrap="square" lIns="0" tIns="0" rIns="0" bIns="0" rtlCol="0"/>
          <a:lstStyle/>
          <a:p>
            <a:endParaRPr/>
          </a:p>
        </p:txBody>
      </p:sp>
      <p:sp>
        <p:nvSpPr>
          <p:cNvPr id="138" name="object 138"/>
          <p:cNvSpPr/>
          <p:nvPr/>
        </p:nvSpPr>
        <p:spPr>
          <a:xfrm>
            <a:off x="6342888" y="4354067"/>
            <a:ext cx="78105" cy="0"/>
          </a:xfrm>
          <a:custGeom>
            <a:avLst/>
            <a:gdLst/>
            <a:ahLst/>
            <a:cxnLst/>
            <a:rect l="l" t="t" r="r" b="b"/>
            <a:pathLst>
              <a:path w="78104">
                <a:moveTo>
                  <a:pt x="0" y="0"/>
                </a:moveTo>
                <a:lnTo>
                  <a:pt x="77724" y="0"/>
                </a:lnTo>
              </a:path>
            </a:pathLst>
          </a:custGeom>
          <a:ln w="48513">
            <a:solidFill>
              <a:srgbClr val="4F81BD"/>
            </a:solidFill>
          </a:ln>
        </p:spPr>
        <p:txBody>
          <a:bodyPr wrap="square" lIns="0" tIns="0" rIns="0" bIns="0" rtlCol="0"/>
          <a:lstStyle/>
          <a:p>
            <a:endParaRPr/>
          </a:p>
        </p:txBody>
      </p:sp>
      <p:sp>
        <p:nvSpPr>
          <p:cNvPr id="139" name="object 139"/>
          <p:cNvSpPr/>
          <p:nvPr/>
        </p:nvSpPr>
        <p:spPr>
          <a:xfrm>
            <a:off x="6589776" y="4371975"/>
            <a:ext cx="78105" cy="0"/>
          </a:xfrm>
          <a:custGeom>
            <a:avLst/>
            <a:gdLst/>
            <a:ahLst/>
            <a:cxnLst/>
            <a:rect l="l" t="t" r="r" b="b"/>
            <a:pathLst>
              <a:path w="78104">
                <a:moveTo>
                  <a:pt x="0" y="0"/>
                </a:moveTo>
                <a:lnTo>
                  <a:pt x="77724" y="0"/>
                </a:lnTo>
              </a:path>
            </a:pathLst>
          </a:custGeom>
          <a:ln w="12700">
            <a:solidFill>
              <a:srgbClr val="4F81BD"/>
            </a:solidFill>
          </a:ln>
        </p:spPr>
        <p:txBody>
          <a:bodyPr wrap="square" lIns="0" tIns="0" rIns="0" bIns="0" rtlCol="0"/>
          <a:lstStyle/>
          <a:p>
            <a:endParaRPr/>
          </a:p>
        </p:txBody>
      </p:sp>
      <p:sp>
        <p:nvSpPr>
          <p:cNvPr id="140" name="object 140"/>
          <p:cNvSpPr/>
          <p:nvPr/>
        </p:nvSpPr>
        <p:spPr>
          <a:xfrm>
            <a:off x="6837426" y="4365878"/>
            <a:ext cx="78105" cy="0"/>
          </a:xfrm>
          <a:custGeom>
            <a:avLst/>
            <a:gdLst/>
            <a:ahLst/>
            <a:cxnLst/>
            <a:rect l="l" t="t" r="r" b="b"/>
            <a:pathLst>
              <a:path w="78104">
                <a:moveTo>
                  <a:pt x="0" y="0"/>
                </a:moveTo>
                <a:lnTo>
                  <a:pt x="77724" y="0"/>
                </a:lnTo>
              </a:path>
            </a:pathLst>
          </a:custGeom>
          <a:ln w="24892">
            <a:solidFill>
              <a:srgbClr val="4F81BD"/>
            </a:solidFill>
          </a:ln>
        </p:spPr>
        <p:txBody>
          <a:bodyPr wrap="square" lIns="0" tIns="0" rIns="0" bIns="0" rtlCol="0"/>
          <a:lstStyle/>
          <a:p>
            <a:endParaRPr/>
          </a:p>
        </p:txBody>
      </p:sp>
      <p:sp>
        <p:nvSpPr>
          <p:cNvPr id="141" name="object 141"/>
          <p:cNvSpPr/>
          <p:nvPr/>
        </p:nvSpPr>
        <p:spPr>
          <a:xfrm>
            <a:off x="7084314" y="4306823"/>
            <a:ext cx="78105" cy="71120"/>
          </a:xfrm>
          <a:custGeom>
            <a:avLst/>
            <a:gdLst/>
            <a:ahLst/>
            <a:cxnLst/>
            <a:rect l="l" t="t" r="r" b="b"/>
            <a:pathLst>
              <a:path w="78104" h="71120">
                <a:moveTo>
                  <a:pt x="77724" y="0"/>
                </a:moveTo>
                <a:lnTo>
                  <a:pt x="0" y="0"/>
                </a:lnTo>
                <a:lnTo>
                  <a:pt x="0" y="70866"/>
                </a:lnTo>
                <a:lnTo>
                  <a:pt x="77724" y="70866"/>
                </a:lnTo>
                <a:lnTo>
                  <a:pt x="77724" y="0"/>
                </a:lnTo>
                <a:close/>
              </a:path>
            </a:pathLst>
          </a:custGeom>
          <a:solidFill>
            <a:srgbClr val="4F81BD"/>
          </a:solidFill>
        </p:spPr>
        <p:txBody>
          <a:bodyPr wrap="square" lIns="0" tIns="0" rIns="0" bIns="0" rtlCol="0"/>
          <a:lstStyle/>
          <a:p>
            <a:endParaRPr/>
          </a:p>
        </p:txBody>
      </p:sp>
      <p:sp>
        <p:nvSpPr>
          <p:cNvPr id="142" name="object 142"/>
          <p:cNvSpPr/>
          <p:nvPr/>
        </p:nvSpPr>
        <p:spPr>
          <a:xfrm>
            <a:off x="7331964" y="4371975"/>
            <a:ext cx="77470" cy="0"/>
          </a:xfrm>
          <a:custGeom>
            <a:avLst/>
            <a:gdLst/>
            <a:ahLst/>
            <a:cxnLst/>
            <a:rect l="l" t="t" r="r" b="b"/>
            <a:pathLst>
              <a:path w="77470">
                <a:moveTo>
                  <a:pt x="0" y="0"/>
                </a:moveTo>
                <a:lnTo>
                  <a:pt x="76961" y="0"/>
                </a:lnTo>
              </a:path>
            </a:pathLst>
          </a:custGeom>
          <a:ln w="12700">
            <a:solidFill>
              <a:srgbClr val="4F81BD"/>
            </a:solidFill>
          </a:ln>
        </p:spPr>
        <p:txBody>
          <a:bodyPr wrap="square" lIns="0" tIns="0" rIns="0" bIns="0" rtlCol="0"/>
          <a:lstStyle/>
          <a:p>
            <a:endParaRPr/>
          </a:p>
        </p:txBody>
      </p:sp>
      <p:sp>
        <p:nvSpPr>
          <p:cNvPr id="143" name="object 143"/>
          <p:cNvSpPr/>
          <p:nvPr/>
        </p:nvSpPr>
        <p:spPr>
          <a:xfrm>
            <a:off x="7578852" y="4371975"/>
            <a:ext cx="78105" cy="0"/>
          </a:xfrm>
          <a:custGeom>
            <a:avLst/>
            <a:gdLst/>
            <a:ahLst/>
            <a:cxnLst/>
            <a:rect l="l" t="t" r="r" b="b"/>
            <a:pathLst>
              <a:path w="78104">
                <a:moveTo>
                  <a:pt x="0" y="0"/>
                </a:moveTo>
                <a:lnTo>
                  <a:pt x="77724" y="0"/>
                </a:lnTo>
              </a:path>
            </a:pathLst>
          </a:custGeom>
          <a:ln w="12700">
            <a:solidFill>
              <a:srgbClr val="4F81BD"/>
            </a:solidFill>
          </a:ln>
        </p:spPr>
        <p:txBody>
          <a:bodyPr wrap="square" lIns="0" tIns="0" rIns="0" bIns="0" rtlCol="0"/>
          <a:lstStyle/>
          <a:p>
            <a:endParaRPr/>
          </a:p>
        </p:txBody>
      </p:sp>
      <p:sp>
        <p:nvSpPr>
          <p:cNvPr id="144" name="object 144"/>
          <p:cNvSpPr/>
          <p:nvPr/>
        </p:nvSpPr>
        <p:spPr>
          <a:xfrm>
            <a:off x="7825740" y="4371975"/>
            <a:ext cx="78105" cy="0"/>
          </a:xfrm>
          <a:custGeom>
            <a:avLst/>
            <a:gdLst/>
            <a:ahLst/>
            <a:cxnLst/>
            <a:rect l="l" t="t" r="r" b="b"/>
            <a:pathLst>
              <a:path w="78104">
                <a:moveTo>
                  <a:pt x="0" y="0"/>
                </a:moveTo>
                <a:lnTo>
                  <a:pt x="77724" y="0"/>
                </a:lnTo>
              </a:path>
            </a:pathLst>
          </a:custGeom>
          <a:ln w="12700">
            <a:solidFill>
              <a:srgbClr val="4F81BD"/>
            </a:solidFill>
          </a:ln>
        </p:spPr>
        <p:txBody>
          <a:bodyPr wrap="square" lIns="0" tIns="0" rIns="0" bIns="0" rtlCol="0"/>
          <a:lstStyle/>
          <a:p>
            <a:endParaRPr/>
          </a:p>
        </p:txBody>
      </p:sp>
      <p:sp>
        <p:nvSpPr>
          <p:cNvPr id="145" name="object 145"/>
          <p:cNvSpPr/>
          <p:nvPr/>
        </p:nvSpPr>
        <p:spPr>
          <a:xfrm>
            <a:off x="8073390" y="4360164"/>
            <a:ext cx="77470" cy="0"/>
          </a:xfrm>
          <a:custGeom>
            <a:avLst/>
            <a:gdLst/>
            <a:ahLst/>
            <a:cxnLst/>
            <a:rect l="l" t="t" r="r" b="b"/>
            <a:pathLst>
              <a:path w="77470">
                <a:moveTo>
                  <a:pt x="0" y="0"/>
                </a:moveTo>
                <a:lnTo>
                  <a:pt x="76961" y="0"/>
                </a:lnTo>
              </a:path>
            </a:pathLst>
          </a:custGeom>
          <a:ln w="36321">
            <a:solidFill>
              <a:srgbClr val="4F81BD"/>
            </a:solidFill>
          </a:ln>
        </p:spPr>
        <p:txBody>
          <a:bodyPr wrap="square" lIns="0" tIns="0" rIns="0" bIns="0" rtlCol="0"/>
          <a:lstStyle/>
          <a:p>
            <a:endParaRPr/>
          </a:p>
        </p:txBody>
      </p:sp>
      <p:sp>
        <p:nvSpPr>
          <p:cNvPr id="146" name="object 146"/>
          <p:cNvSpPr/>
          <p:nvPr/>
        </p:nvSpPr>
        <p:spPr>
          <a:xfrm>
            <a:off x="8320278" y="4306823"/>
            <a:ext cx="78105" cy="71120"/>
          </a:xfrm>
          <a:custGeom>
            <a:avLst/>
            <a:gdLst/>
            <a:ahLst/>
            <a:cxnLst/>
            <a:rect l="l" t="t" r="r" b="b"/>
            <a:pathLst>
              <a:path w="78104" h="71120">
                <a:moveTo>
                  <a:pt x="77724" y="0"/>
                </a:moveTo>
                <a:lnTo>
                  <a:pt x="0" y="0"/>
                </a:lnTo>
                <a:lnTo>
                  <a:pt x="0" y="70866"/>
                </a:lnTo>
                <a:lnTo>
                  <a:pt x="77724" y="70866"/>
                </a:lnTo>
                <a:lnTo>
                  <a:pt x="77724" y="0"/>
                </a:lnTo>
                <a:close/>
              </a:path>
            </a:pathLst>
          </a:custGeom>
          <a:solidFill>
            <a:srgbClr val="4F81BD"/>
          </a:solidFill>
        </p:spPr>
        <p:txBody>
          <a:bodyPr wrap="square" lIns="0" tIns="0" rIns="0" bIns="0" rtlCol="0"/>
          <a:lstStyle/>
          <a:p>
            <a:endParaRPr/>
          </a:p>
        </p:txBody>
      </p:sp>
      <p:sp>
        <p:nvSpPr>
          <p:cNvPr id="147" name="object 147"/>
          <p:cNvSpPr/>
          <p:nvPr/>
        </p:nvSpPr>
        <p:spPr>
          <a:xfrm>
            <a:off x="8567166" y="3349752"/>
            <a:ext cx="78105" cy="1028065"/>
          </a:xfrm>
          <a:custGeom>
            <a:avLst/>
            <a:gdLst/>
            <a:ahLst/>
            <a:cxnLst/>
            <a:rect l="l" t="t" r="r" b="b"/>
            <a:pathLst>
              <a:path w="78104" h="1028064">
                <a:moveTo>
                  <a:pt x="77724" y="0"/>
                </a:moveTo>
                <a:lnTo>
                  <a:pt x="0" y="0"/>
                </a:lnTo>
                <a:lnTo>
                  <a:pt x="0" y="1027938"/>
                </a:lnTo>
                <a:lnTo>
                  <a:pt x="77724" y="1027938"/>
                </a:lnTo>
                <a:lnTo>
                  <a:pt x="77724" y="0"/>
                </a:lnTo>
                <a:close/>
              </a:path>
            </a:pathLst>
          </a:custGeom>
          <a:solidFill>
            <a:srgbClr val="4F81BD"/>
          </a:solidFill>
        </p:spPr>
        <p:txBody>
          <a:bodyPr wrap="square" lIns="0" tIns="0" rIns="0" bIns="0" rtlCol="0"/>
          <a:lstStyle/>
          <a:p>
            <a:endParaRPr/>
          </a:p>
        </p:txBody>
      </p:sp>
      <p:sp>
        <p:nvSpPr>
          <p:cNvPr id="148" name="object 148"/>
          <p:cNvSpPr/>
          <p:nvPr/>
        </p:nvSpPr>
        <p:spPr>
          <a:xfrm>
            <a:off x="5516879" y="4377690"/>
            <a:ext cx="3213735" cy="0"/>
          </a:xfrm>
          <a:custGeom>
            <a:avLst/>
            <a:gdLst/>
            <a:ahLst/>
            <a:cxnLst/>
            <a:rect l="l" t="t" r="r" b="b"/>
            <a:pathLst>
              <a:path w="3213734">
                <a:moveTo>
                  <a:pt x="0" y="0"/>
                </a:moveTo>
                <a:lnTo>
                  <a:pt x="3213354" y="0"/>
                </a:lnTo>
              </a:path>
            </a:pathLst>
          </a:custGeom>
          <a:ln w="9144">
            <a:solidFill>
              <a:srgbClr val="DADADA"/>
            </a:solidFill>
          </a:ln>
        </p:spPr>
        <p:txBody>
          <a:bodyPr wrap="square" lIns="0" tIns="0" rIns="0" bIns="0" rtlCol="0"/>
          <a:lstStyle/>
          <a:p>
            <a:endParaRPr/>
          </a:p>
        </p:txBody>
      </p:sp>
      <p:sp>
        <p:nvSpPr>
          <p:cNvPr id="149" name="object 149"/>
          <p:cNvSpPr/>
          <p:nvPr/>
        </p:nvSpPr>
        <p:spPr>
          <a:xfrm>
            <a:off x="359541" y="1450112"/>
            <a:ext cx="2317115" cy="149860"/>
          </a:xfrm>
          <a:custGeom>
            <a:avLst/>
            <a:gdLst/>
            <a:ahLst/>
            <a:cxnLst/>
            <a:rect l="l" t="t" r="r" b="b"/>
            <a:pathLst>
              <a:path w="2317115" h="149859">
                <a:moveTo>
                  <a:pt x="0" y="0"/>
                </a:moveTo>
                <a:lnTo>
                  <a:pt x="2316815" y="0"/>
                </a:lnTo>
                <a:lnTo>
                  <a:pt x="2316815" y="149272"/>
                </a:lnTo>
                <a:lnTo>
                  <a:pt x="0" y="149272"/>
                </a:lnTo>
                <a:lnTo>
                  <a:pt x="0" y="0"/>
                </a:lnTo>
                <a:close/>
              </a:path>
            </a:pathLst>
          </a:custGeom>
          <a:solidFill>
            <a:srgbClr val="70AD47"/>
          </a:solidFill>
        </p:spPr>
        <p:txBody>
          <a:bodyPr wrap="square" lIns="0" tIns="0" rIns="0" bIns="0" rtlCol="0"/>
          <a:lstStyle/>
          <a:p>
            <a:endParaRPr/>
          </a:p>
        </p:txBody>
      </p:sp>
      <p:sp>
        <p:nvSpPr>
          <p:cNvPr id="150" name="object 150"/>
          <p:cNvSpPr/>
          <p:nvPr/>
        </p:nvSpPr>
        <p:spPr>
          <a:xfrm>
            <a:off x="359541" y="1597845"/>
            <a:ext cx="2317115" cy="149860"/>
          </a:xfrm>
          <a:custGeom>
            <a:avLst/>
            <a:gdLst/>
            <a:ahLst/>
            <a:cxnLst/>
            <a:rect l="l" t="t" r="r" b="b"/>
            <a:pathLst>
              <a:path w="2317115" h="149860">
                <a:moveTo>
                  <a:pt x="0" y="0"/>
                </a:moveTo>
                <a:lnTo>
                  <a:pt x="2316815" y="0"/>
                </a:lnTo>
                <a:lnTo>
                  <a:pt x="2316815" y="149272"/>
                </a:lnTo>
                <a:lnTo>
                  <a:pt x="0" y="149272"/>
                </a:lnTo>
                <a:lnTo>
                  <a:pt x="0" y="0"/>
                </a:lnTo>
                <a:close/>
              </a:path>
            </a:pathLst>
          </a:custGeom>
          <a:solidFill>
            <a:srgbClr val="FFC000"/>
          </a:solidFill>
        </p:spPr>
        <p:txBody>
          <a:bodyPr wrap="square" lIns="0" tIns="0" rIns="0" bIns="0" rtlCol="0"/>
          <a:lstStyle/>
          <a:p>
            <a:endParaRPr/>
          </a:p>
        </p:txBody>
      </p:sp>
      <p:sp>
        <p:nvSpPr>
          <p:cNvPr id="151" name="object 151"/>
          <p:cNvSpPr/>
          <p:nvPr/>
        </p:nvSpPr>
        <p:spPr>
          <a:xfrm>
            <a:off x="359541" y="1745579"/>
            <a:ext cx="2317115" cy="888365"/>
          </a:xfrm>
          <a:custGeom>
            <a:avLst/>
            <a:gdLst/>
            <a:ahLst/>
            <a:cxnLst/>
            <a:rect l="l" t="t" r="r" b="b"/>
            <a:pathLst>
              <a:path w="2317115" h="888364">
                <a:moveTo>
                  <a:pt x="0" y="0"/>
                </a:moveTo>
                <a:lnTo>
                  <a:pt x="2316815" y="0"/>
                </a:lnTo>
                <a:lnTo>
                  <a:pt x="2316815" y="887938"/>
                </a:lnTo>
                <a:lnTo>
                  <a:pt x="0" y="887938"/>
                </a:lnTo>
                <a:lnTo>
                  <a:pt x="0" y="0"/>
                </a:lnTo>
                <a:close/>
              </a:path>
            </a:pathLst>
          </a:custGeom>
          <a:solidFill>
            <a:srgbClr val="FFE699"/>
          </a:solidFill>
        </p:spPr>
        <p:txBody>
          <a:bodyPr wrap="square" lIns="0" tIns="0" rIns="0" bIns="0" rtlCol="0"/>
          <a:lstStyle/>
          <a:p>
            <a:endParaRPr/>
          </a:p>
        </p:txBody>
      </p:sp>
      <p:sp>
        <p:nvSpPr>
          <p:cNvPr id="152" name="object 152"/>
          <p:cNvSpPr/>
          <p:nvPr/>
        </p:nvSpPr>
        <p:spPr>
          <a:xfrm>
            <a:off x="359541" y="2631978"/>
            <a:ext cx="2317115" cy="3624579"/>
          </a:xfrm>
          <a:custGeom>
            <a:avLst/>
            <a:gdLst/>
            <a:ahLst/>
            <a:cxnLst/>
            <a:rect l="l" t="t" r="r" b="b"/>
            <a:pathLst>
              <a:path w="2317115" h="3624579">
                <a:moveTo>
                  <a:pt x="0" y="0"/>
                </a:moveTo>
                <a:lnTo>
                  <a:pt x="2316815" y="0"/>
                </a:lnTo>
                <a:lnTo>
                  <a:pt x="2316815" y="3624081"/>
                </a:lnTo>
                <a:lnTo>
                  <a:pt x="0" y="3624081"/>
                </a:lnTo>
                <a:lnTo>
                  <a:pt x="0" y="0"/>
                </a:lnTo>
                <a:close/>
              </a:path>
            </a:pathLst>
          </a:custGeom>
          <a:solidFill>
            <a:srgbClr val="FCE4D6"/>
          </a:solidFill>
        </p:spPr>
        <p:txBody>
          <a:bodyPr wrap="square" lIns="0" tIns="0" rIns="0" bIns="0" rtlCol="0"/>
          <a:lstStyle/>
          <a:p>
            <a:endParaRPr/>
          </a:p>
        </p:txBody>
      </p:sp>
      <p:sp>
        <p:nvSpPr>
          <p:cNvPr id="153" name="object 153"/>
          <p:cNvSpPr txBox="1"/>
          <p:nvPr/>
        </p:nvSpPr>
        <p:spPr>
          <a:xfrm>
            <a:off x="174497" y="1350264"/>
            <a:ext cx="6153785" cy="4342765"/>
          </a:xfrm>
          <a:prstGeom prst="rect">
            <a:avLst/>
          </a:prstGeom>
        </p:spPr>
        <p:txBody>
          <a:bodyPr vert="horz" wrap="square" lIns="0" tIns="0" rIns="0" bIns="0" rtlCol="0">
            <a:spAutoFit/>
          </a:bodyPr>
          <a:lstStyle/>
          <a:p>
            <a:pPr marL="195580">
              <a:lnSpc>
                <a:spcPct val="100000"/>
              </a:lnSpc>
              <a:tabLst>
                <a:tab pos="2149475" algn="l"/>
              </a:tabLst>
            </a:pPr>
            <a:r>
              <a:rPr sz="450" b="1" spc="110" dirty="0">
                <a:latin typeface="Calibri"/>
                <a:cs typeface="Calibri"/>
              </a:rPr>
              <a:t>T</a:t>
            </a:r>
            <a:r>
              <a:rPr sz="450" b="1" spc="55" dirty="0">
                <a:latin typeface="Calibri"/>
                <a:cs typeface="Calibri"/>
              </a:rPr>
              <a:t>i</a:t>
            </a:r>
            <a:r>
              <a:rPr sz="450" b="1" spc="110" dirty="0">
                <a:latin typeface="Calibri"/>
                <a:cs typeface="Calibri"/>
              </a:rPr>
              <a:t>p</a:t>
            </a:r>
            <a:r>
              <a:rPr sz="450" b="1" spc="125" dirty="0">
                <a:latin typeface="Calibri"/>
                <a:cs typeface="Calibri"/>
              </a:rPr>
              <a:t>o</a:t>
            </a:r>
            <a:r>
              <a:rPr sz="450" b="1" spc="55" dirty="0">
                <a:latin typeface="Calibri"/>
                <a:cs typeface="Calibri"/>
              </a:rPr>
              <a:t>l</a:t>
            </a:r>
            <a:r>
              <a:rPr sz="450" b="1" spc="125" dirty="0">
                <a:latin typeface="Calibri"/>
                <a:cs typeface="Calibri"/>
              </a:rPr>
              <a:t>o</a:t>
            </a:r>
            <a:r>
              <a:rPr sz="450" b="1" spc="105" dirty="0">
                <a:latin typeface="Calibri"/>
                <a:cs typeface="Calibri"/>
              </a:rPr>
              <a:t>g</a:t>
            </a:r>
            <a:r>
              <a:rPr sz="450" b="1" spc="80" dirty="0">
                <a:latin typeface="Calibri"/>
                <a:cs typeface="Calibri"/>
              </a:rPr>
              <a:t>ia</a:t>
            </a:r>
            <a:r>
              <a:rPr sz="450" b="1" dirty="0">
                <a:latin typeface="Calibri"/>
                <a:cs typeface="Calibri"/>
              </a:rPr>
              <a:t> </a:t>
            </a:r>
            <a:r>
              <a:rPr sz="450" b="1" spc="-50" dirty="0">
                <a:latin typeface="Calibri"/>
                <a:cs typeface="Calibri"/>
              </a:rPr>
              <a:t> </a:t>
            </a:r>
            <a:r>
              <a:rPr sz="450" b="1" spc="130" dirty="0">
                <a:latin typeface="Calibri"/>
                <a:cs typeface="Calibri"/>
              </a:rPr>
              <a:t>A</a:t>
            </a:r>
            <a:r>
              <a:rPr sz="450" b="1" spc="75" dirty="0">
                <a:latin typeface="Calibri"/>
                <a:cs typeface="Calibri"/>
              </a:rPr>
              <a:t>tt</a:t>
            </a:r>
            <a:r>
              <a:rPr sz="450" b="1" spc="80" dirty="0">
                <a:latin typeface="Calibri"/>
                <a:cs typeface="Calibri"/>
              </a:rPr>
              <a:t>iv</a:t>
            </a:r>
            <a:r>
              <a:rPr sz="450" b="1" spc="65" dirty="0">
                <a:latin typeface="Calibri"/>
                <a:cs typeface="Calibri"/>
              </a:rPr>
              <a:t>it</a:t>
            </a:r>
            <a:r>
              <a:rPr sz="450" b="1" spc="110" dirty="0">
                <a:latin typeface="Calibri"/>
                <a:cs typeface="Calibri"/>
              </a:rPr>
              <a:t>à</a:t>
            </a:r>
            <a:r>
              <a:rPr sz="450" b="1" dirty="0">
                <a:latin typeface="Calibri"/>
                <a:cs typeface="Calibri"/>
              </a:rPr>
              <a:t> </a:t>
            </a:r>
            <a:r>
              <a:rPr sz="450" b="1" spc="-50" dirty="0">
                <a:latin typeface="Calibri"/>
                <a:cs typeface="Calibri"/>
              </a:rPr>
              <a:t> </a:t>
            </a:r>
            <a:r>
              <a:rPr sz="450" b="1" spc="114" dirty="0">
                <a:latin typeface="Calibri"/>
                <a:cs typeface="Calibri"/>
              </a:rPr>
              <a:t>E</a:t>
            </a:r>
            <a:r>
              <a:rPr sz="450" b="1" spc="95" dirty="0">
                <a:latin typeface="Calibri"/>
                <a:cs typeface="Calibri"/>
              </a:rPr>
              <a:t>c</a:t>
            </a:r>
            <a:r>
              <a:rPr sz="450" b="1" spc="125" dirty="0">
                <a:latin typeface="Calibri"/>
                <a:cs typeface="Calibri"/>
              </a:rPr>
              <a:t>o</a:t>
            </a:r>
            <a:r>
              <a:rPr sz="450" b="1" spc="110" dirty="0">
                <a:latin typeface="Calibri"/>
                <a:cs typeface="Calibri"/>
              </a:rPr>
              <a:t>n</a:t>
            </a:r>
            <a:r>
              <a:rPr sz="450" b="1" spc="160" dirty="0">
                <a:latin typeface="Calibri"/>
                <a:cs typeface="Calibri"/>
              </a:rPr>
              <a:t>om</a:t>
            </a:r>
            <a:r>
              <a:rPr sz="450" b="1" spc="85" dirty="0">
                <a:latin typeface="Calibri"/>
                <a:cs typeface="Calibri"/>
              </a:rPr>
              <a:t>ica</a:t>
            </a:r>
            <a:r>
              <a:rPr sz="450" b="1" dirty="0">
                <a:latin typeface="Calibri"/>
                <a:cs typeface="Calibri"/>
              </a:rPr>
              <a:t>	</a:t>
            </a:r>
            <a:r>
              <a:rPr sz="450" b="1" spc="130" dirty="0">
                <a:latin typeface="Calibri"/>
                <a:cs typeface="Calibri"/>
              </a:rPr>
              <a:t>Qu</a:t>
            </a:r>
            <a:r>
              <a:rPr sz="450" b="1" spc="110" dirty="0">
                <a:latin typeface="Calibri"/>
                <a:cs typeface="Calibri"/>
              </a:rPr>
              <a:t>an</a:t>
            </a:r>
            <a:r>
              <a:rPr sz="450" b="1" spc="75" dirty="0">
                <a:latin typeface="Calibri"/>
                <a:cs typeface="Calibri"/>
              </a:rPr>
              <a:t>t</a:t>
            </a:r>
            <a:r>
              <a:rPr sz="450" b="1" spc="65" dirty="0">
                <a:latin typeface="Calibri"/>
                <a:cs typeface="Calibri"/>
              </a:rPr>
              <a:t>it</a:t>
            </a:r>
            <a:r>
              <a:rPr sz="450" b="1" spc="110" dirty="0">
                <a:latin typeface="Calibri"/>
                <a:cs typeface="Calibri"/>
              </a:rPr>
              <a:t>à</a:t>
            </a:r>
            <a:endParaRPr sz="450">
              <a:latin typeface="Calibri"/>
              <a:cs typeface="Calibri"/>
            </a:endParaRPr>
          </a:p>
          <a:p>
            <a:pPr marL="195580">
              <a:lnSpc>
                <a:spcPct val="100000"/>
              </a:lnSpc>
              <a:spcBef>
                <a:spcPts val="65"/>
              </a:spcBef>
              <a:tabLst>
                <a:tab pos="2447290" algn="l"/>
              </a:tabLst>
            </a:pPr>
            <a:r>
              <a:rPr sz="450" spc="85" dirty="0">
                <a:latin typeface="Calibri"/>
                <a:cs typeface="Calibri"/>
              </a:rPr>
              <a:t>P</a:t>
            </a:r>
            <a:r>
              <a:rPr sz="450" spc="90" dirty="0">
                <a:latin typeface="Calibri"/>
                <a:cs typeface="Calibri"/>
              </a:rPr>
              <a:t>ARR</a:t>
            </a:r>
            <a:r>
              <a:rPr sz="450" spc="100" dirty="0">
                <a:latin typeface="Calibri"/>
                <a:cs typeface="Calibri"/>
              </a:rPr>
              <a:t>UCCH</a:t>
            </a:r>
            <a:r>
              <a:rPr sz="450" spc="30" dirty="0">
                <a:latin typeface="Calibri"/>
                <a:cs typeface="Calibri"/>
              </a:rPr>
              <a:t>I</a:t>
            </a:r>
            <a:r>
              <a:rPr sz="450" spc="85" dirty="0">
                <a:latin typeface="Calibri"/>
                <a:cs typeface="Calibri"/>
              </a:rPr>
              <a:t>ERA</a:t>
            </a:r>
            <a:r>
              <a:rPr sz="450" spc="35" dirty="0">
                <a:latin typeface="Calibri"/>
                <a:cs typeface="Calibri"/>
              </a:rPr>
              <a:t> </a:t>
            </a:r>
            <a:r>
              <a:rPr sz="450" dirty="0">
                <a:latin typeface="Calibri"/>
                <a:cs typeface="Calibri"/>
              </a:rPr>
              <a:t>	</a:t>
            </a:r>
            <a:r>
              <a:rPr sz="450" spc="85" dirty="0">
                <a:latin typeface="Calibri"/>
                <a:cs typeface="Calibri"/>
              </a:rPr>
              <a:t>4</a:t>
            </a:r>
            <a:endParaRPr sz="450">
              <a:latin typeface="Calibri"/>
              <a:cs typeface="Calibri"/>
            </a:endParaRPr>
          </a:p>
          <a:p>
            <a:pPr marL="195580">
              <a:lnSpc>
                <a:spcPct val="100000"/>
              </a:lnSpc>
              <a:spcBef>
                <a:spcPts val="40"/>
              </a:spcBef>
              <a:tabLst>
                <a:tab pos="2447290" algn="l"/>
              </a:tabLst>
            </a:pPr>
            <a:r>
              <a:rPr sz="450" spc="90" dirty="0">
                <a:latin typeface="Calibri"/>
                <a:cs typeface="Calibri"/>
              </a:rPr>
              <a:t>R</a:t>
            </a:r>
            <a:r>
              <a:rPr sz="450" spc="30" dirty="0">
                <a:latin typeface="Calibri"/>
                <a:cs typeface="Calibri"/>
              </a:rPr>
              <a:t>i</a:t>
            </a:r>
            <a:r>
              <a:rPr sz="450" spc="80" dirty="0">
                <a:latin typeface="Calibri"/>
                <a:cs typeface="Calibri"/>
              </a:rPr>
              <a:t>p</a:t>
            </a:r>
            <a:r>
              <a:rPr sz="450" spc="75" dirty="0">
                <a:latin typeface="Calibri"/>
                <a:cs typeface="Calibri"/>
              </a:rPr>
              <a:t>ara</a:t>
            </a:r>
            <a:r>
              <a:rPr sz="450" spc="70" dirty="0">
                <a:latin typeface="Calibri"/>
                <a:cs typeface="Calibri"/>
              </a:rPr>
              <a:t>z</a:t>
            </a:r>
            <a:r>
              <a:rPr sz="450" spc="30" dirty="0">
                <a:latin typeface="Calibri"/>
                <a:cs typeface="Calibri"/>
              </a:rPr>
              <a:t>i</a:t>
            </a:r>
            <a:r>
              <a:rPr sz="450" spc="95" dirty="0">
                <a:latin typeface="Calibri"/>
                <a:cs typeface="Calibri"/>
              </a:rPr>
              <a:t>o</a:t>
            </a:r>
            <a:r>
              <a:rPr sz="450" spc="80" dirty="0">
                <a:latin typeface="Calibri"/>
                <a:cs typeface="Calibri"/>
              </a:rPr>
              <a:t>n</a:t>
            </a:r>
            <a:r>
              <a:rPr sz="450" spc="85" dirty="0">
                <a:latin typeface="Calibri"/>
                <a:cs typeface="Calibri"/>
              </a:rPr>
              <a:t>e</a:t>
            </a:r>
            <a:r>
              <a:rPr sz="450" spc="25" dirty="0">
                <a:latin typeface="Calibri"/>
                <a:cs typeface="Calibri"/>
              </a:rPr>
              <a:t> </a:t>
            </a:r>
            <a:r>
              <a:rPr sz="450" spc="70" dirty="0">
                <a:latin typeface="Calibri"/>
                <a:cs typeface="Calibri"/>
              </a:rPr>
              <a:t>Aut</a:t>
            </a:r>
            <a:r>
              <a:rPr sz="450" spc="65" dirty="0">
                <a:latin typeface="Calibri"/>
                <a:cs typeface="Calibri"/>
              </a:rPr>
              <a:t>o </a:t>
            </a:r>
            <a:r>
              <a:rPr sz="450" dirty="0">
                <a:latin typeface="Calibri"/>
                <a:cs typeface="Calibri"/>
              </a:rPr>
              <a:t>	</a:t>
            </a:r>
            <a:r>
              <a:rPr sz="450" spc="85" dirty="0">
                <a:latin typeface="Calibri"/>
                <a:cs typeface="Calibri"/>
              </a:rPr>
              <a:t>4</a:t>
            </a:r>
            <a:endParaRPr sz="450">
              <a:latin typeface="Calibri"/>
              <a:cs typeface="Calibri"/>
            </a:endParaRPr>
          </a:p>
          <a:p>
            <a:pPr marL="195580">
              <a:lnSpc>
                <a:spcPct val="100000"/>
              </a:lnSpc>
              <a:spcBef>
                <a:spcPts val="40"/>
              </a:spcBef>
              <a:tabLst>
                <a:tab pos="2447290" algn="l"/>
              </a:tabLst>
            </a:pPr>
            <a:r>
              <a:rPr sz="450" spc="95" dirty="0">
                <a:latin typeface="Calibri"/>
                <a:cs typeface="Calibri"/>
              </a:rPr>
              <a:t>V</a:t>
            </a:r>
            <a:r>
              <a:rPr sz="450" spc="80" dirty="0">
                <a:latin typeface="Calibri"/>
                <a:cs typeface="Calibri"/>
              </a:rPr>
              <a:t>end</a:t>
            </a:r>
            <a:r>
              <a:rPr sz="450" spc="30" dirty="0">
                <a:latin typeface="Calibri"/>
                <a:cs typeface="Calibri"/>
              </a:rPr>
              <a:t>i</a:t>
            </a:r>
            <a:r>
              <a:rPr sz="450" spc="45" dirty="0">
                <a:latin typeface="Calibri"/>
                <a:cs typeface="Calibri"/>
              </a:rPr>
              <a:t>t</a:t>
            </a:r>
            <a:r>
              <a:rPr sz="450" spc="80" dirty="0">
                <a:latin typeface="Calibri"/>
                <a:cs typeface="Calibri"/>
              </a:rPr>
              <a:t>a</a:t>
            </a:r>
            <a:r>
              <a:rPr sz="450" spc="35" dirty="0">
                <a:latin typeface="Calibri"/>
                <a:cs typeface="Calibri"/>
              </a:rPr>
              <a:t> </a:t>
            </a:r>
            <a:r>
              <a:rPr sz="450" spc="70" dirty="0">
                <a:latin typeface="Calibri"/>
                <a:cs typeface="Calibri"/>
              </a:rPr>
              <a:t>Aut</a:t>
            </a:r>
            <a:r>
              <a:rPr sz="450" spc="110" dirty="0">
                <a:latin typeface="Calibri"/>
                <a:cs typeface="Calibri"/>
              </a:rPr>
              <a:t>omo</a:t>
            </a:r>
            <a:r>
              <a:rPr sz="450" spc="55" dirty="0">
                <a:latin typeface="Calibri"/>
                <a:cs typeface="Calibri"/>
              </a:rPr>
              <a:t>bi</a:t>
            </a:r>
            <a:r>
              <a:rPr sz="450" spc="30" dirty="0">
                <a:latin typeface="Calibri"/>
                <a:cs typeface="Calibri"/>
              </a:rPr>
              <a:t>l</a:t>
            </a:r>
            <a:r>
              <a:rPr sz="450" spc="40" dirty="0">
                <a:latin typeface="Calibri"/>
                <a:cs typeface="Calibri"/>
              </a:rPr>
              <a:t>i</a:t>
            </a:r>
            <a:r>
              <a:rPr sz="450" spc="35" dirty="0">
                <a:latin typeface="Calibri"/>
                <a:cs typeface="Calibri"/>
              </a:rPr>
              <a:t> </a:t>
            </a:r>
            <a:r>
              <a:rPr sz="450" dirty="0">
                <a:latin typeface="Calibri"/>
                <a:cs typeface="Calibri"/>
              </a:rPr>
              <a:t>	</a:t>
            </a:r>
            <a:r>
              <a:rPr sz="450" spc="85" dirty="0">
                <a:latin typeface="Calibri"/>
                <a:cs typeface="Calibri"/>
              </a:rPr>
              <a:t>3</a:t>
            </a:r>
            <a:endParaRPr sz="450">
              <a:latin typeface="Calibri"/>
              <a:cs typeface="Calibri"/>
            </a:endParaRPr>
          </a:p>
          <a:p>
            <a:pPr marL="195580">
              <a:lnSpc>
                <a:spcPct val="100000"/>
              </a:lnSpc>
              <a:spcBef>
                <a:spcPts val="40"/>
              </a:spcBef>
              <a:tabLst>
                <a:tab pos="2447290" algn="l"/>
              </a:tabLst>
            </a:pPr>
            <a:r>
              <a:rPr sz="450" spc="110" dirty="0">
                <a:latin typeface="Calibri"/>
                <a:cs typeface="Calibri"/>
              </a:rPr>
              <a:t>N</a:t>
            </a:r>
            <a:r>
              <a:rPr sz="450" spc="80" dirty="0">
                <a:latin typeface="Calibri"/>
                <a:cs typeface="Calibri"/>
              </a:rPr>
              <a:t>E</a:t>
            </a:r>
            <a:r>
              <a:rPr sz="450" spc="100" dirty="0">
                <a:latin typeface="Calibri"/>
                <a:cs typeface="Calibri"/>
              </a:rPr>
              <a:t>G</a:t>
            </a:r>
            <a:r>
              <a:rPr sz="450" spc="120" dirty="0">
                <a:latin typeface="Calibri"/>
                <a:cs typeface="Calibri"/>
              </a:rPr>
              <a:t>O</a:t>
            </a:r>
            <a:r>
              <a:rPr sz="450" spc="50" dirty="0">
                <a:latin typeface="Calibri"/>
                <a:cs typeface="Calibri"/>
              </a:rPr>
              <a:t>ZI</a:t>
            </a:r>
            <a:r>
              <a:rPr sz="450" spc="114" dirty="0">
                <a:latin typeface="Calibri"/>
                <a:cs typeface="Calibri"/>
              </a:rPr>
              <a:t>O</a:t>
            </a:r>
            <a:r>
              <a:rPr sz="450" spc="40" dirty="0">
                <a:latin typeface="Calibri"/>
                <a:cs typeface="Calibri"/>
              </a:rPr>
              <a:t> </a:t>
            </a:r>
            <a:r>
              <a:rPr sz="450" spc="90" dirty="0">
                <a:latin typeface="Calibri"/>
                <a:cs typeface="Calibri"/>
              </a:rPr>
              <a:t>A</a:t>
            </a:r>
            <a:r>
              <a:rPr sz="450" spc="75" dirty="0">
                <a:latin typeface="Calibri"/>
                <a:cs typeface="Calibri"/>
              </a:rPr>
              <a:t>L</a:t>
            </a:r>
            <a:r>
              <a:rPr sz="450" spc="30" dirty="0">
                <a:latin typeface="Calibri"/>
                <a:cs typeface="Calibri"/>
              </a:rPr>
              <a:t>I</a:t>
            </a:r>
            <a:r>
              <a:rPr sz="450" spc="155" dirty="0">
                <a:latin typeface="Calibri"/>
                <a:cs typeface="Calibri"/>
              </a:rPr>
              <a:t>M</a:t>
            </a:r>
            <a:r>
              <a:rPr sz="450" spc="80" dirty="0">
                <a:latin typeface="Calibri"/>
                <a:cs typeface="Calibri"/>
              </a:rPr>
              <a:t>E</a:t>
            </a:r>
            <a:r>
              <a:rPr sz="450" spc="110" dirty="0">
                <a:latin typeface="Calibri"/>
                <a:cs typeface="Calibri"/>
              </a:rPr>
              <a:t>N</a:t>
            </a:r>
            <a:r>
              <a:rPr sz="450" spc="80" dirty="0">
                <a:latin typeface="Calibri"/>
                <a:cs typeface="Calibri"/>
              </a:rPr>
              <a:t>T</a:t>
            </a:r>
            <a:r>
              <a:rPr sz="450" spc="90" dirty="0">
                <a:latin typeface="Calibri"/>
                <a:cs typeface="Calibri"/>
              </a:rPr>
              <a:t>AR</a:t>
            </a:r>
            <a:r>
              <a:rPr sz="450" spc="40" dirty="0">
                <a:latin typeface="Calibri"/>
                <a:cs typeface="Calibri"/>
              </a:rPr>
              <a:t>I </a:t>
            </a:r>
            <a:r>
              <a:rPr sz="450" dirty="0">
                <a:latin typeface="Calibri"/>
                <a:cs typeface="Calibri"/>
              </a:rPr>
              <a:t>	</a:t>
            </a:r>
            <a:r>
              <a:rPr sz="450" spc="85" dirty="0">
                <a:latin typeface="Calibri"/>
                <a:cs typeface="Calibri"/>
              </a:rPr>
              <a:t>3</a:t>
            </a:r>
            <a:endParaRPr sz="450">
              <a:latin typeface="Calibri"/>
              <a:cs typeface="Calibri"/>
            </a:endParaRPr>
          </a:p>
          <a:p>
            <a:pPr marL="195580">
              <a:lnSpc>
                <a:spcPct val="100000"/>
              </a:lnSpc>
              <a:spcBef>
                <a:spcPts val="40"/>
              </a:spcBef>
              <a:tabLst>
                <a:tab pos="2447290" algn="l"/>
              </a:tabLst>
            </a:pPr>
            <a:r>
              <a:rPr sz="450" spc="90" dirty="0">
                <a:latin typeface="Calibri"/>
                <a:cs typeface="Calibri"/>
              </a:rPr>
              <a:t>A</a:t>
            </a:r>
            <a:r>
              <a:rPr sz="450" spc="110" dirty="0">
                <a:latin typeface="Calibri"/>
                <a:cs typeface="Calibri"/>
              </a:rPr>
              <a:t>U</a:t>
            </a:r>
            <a:r>
              <a:rPr sz="450" spc="80" dirty="0">
                <a:latin typeface="Calibri"/>
                <a:cs typeface="Calibri"/>
              </a:rPr>
              <a:t>T</a:t>
            </a:r>
            <a:r>
              <a:rPr sz="450" spc="120" dirty="0">
                <a:latin typeface="Calibri"/>
                <a:cs typeface="Calibri"/>
              </a:rPr>
              <a:t>O</a:t>
            </a:r>
            <a:r>
              <a:rPr sz="450" spc="90" dirty="0">
                <a:latin typeface="Calibri"/>
                <a:cs typeface="Calibri"/>
              </a:rPr>
              <a:t>R</a:t>
            </a:r>
            <a:r>
              <a:rPr sz="450" spc="30" dirty="0">
                <a:latin typeface="Calibri"/>
                <a:cs typeface="Calibri"/>
              </a:rPr>
              <a:t>I</a:t>
            </a:r>
            <a:r>
              <a:rPr sz="450" spc="90" dirty="0">
                <a:latin typeface="Calibri"/>
                <a:cs typeface="Calibri"/>
              </a:rPr>
              <a:t>CA</a:t>
            </a:r>
            <a:r>
              <a:rPr sz="450" spc="155" dirty="0">
                <a:latin typeface="Calibri"/>
                <a:cs typeface="Calibri"/>
              </a:rPr>
              <a:t>M</a:t>
            </a:r>
            <a:r>
              <a:rPr sz="450" spc="90" dirty="0">
                <a:latin typeface="Calibri"/>
                <a:cs typeface="Calibri"/>
              </a:rPr>
              <a:t>B</a:t>
            </a:r>
            <a:r>
              <a:rPr sz="450" spc="40" dirty="0">
                <a:latin typeface="Calibri"/>
                <a:cs typeface="Calibri"/>
              </a:rPr>
              <a:t>I </a:t>
            </a:r>
            <a:r>
              <a:rPr sz="450" dirty="0">
                <a:latin typeface="Calibri"/>
                <a:cs typeface="Calibri"/>
              </a:rPr>
              <a:t>	</a:t>
            </a:r>
            <a:r>
              <a:rPr sz="450" spc="85" dirty="0">
                <a:latin typeface="Calibri"/>
                <a:cs typeface="Calibri"/>
              </a:rPr>
              <a:t>2</a:t>
            </a:r>
            <a:endParaRPr sz="450">
              <a:latin typeface="Calibri"/>
              <a:cs typeface="Calibri"/>
            </a:endParaRPr>
          </a:p>
          <a:p>
            <a:pPr marL="195580">
              <a:lnSpc>
                <a:spcPct val="100000"/>
              </a:lnSpc>
              <a:spcBef>
                <a:spcPts val="40"/>
              </a:spcBef>
              <a:tabLst>
                <a:tab pos="2447290" algn="l"/>
              </a:tabLst>
            </a:pPr>
            <a:r>
              <a:rPr sz="450" spc="90" dirty="0">
                <a:latin typeface="Calibri"/>
                <a:cs typeface="Calibri"/>
              </a:rPr>
              <a:t>CARR</a:t>
            </a:r>
            <a:r>
              <a:rPr sz="450" spc="120" dirty="0">
                <a:latin typeface="Calibri"/>
                <a:cs typeface="Calibri"/>
              </a:rPr>
              <a:t>O</a:t>
            </a:r>
            <a:r>
              <a:rPr sz="450" spc="70" dirty="0">
                <a:latin typeface="Calibri"/>
                <a:cs typeface="Calibri"/>
              </a:rPr>
              <a:t>ZZ</a:t>
            </a:r>
            <a:r>
              <a:rPr sz="450" spc="85" dirty="0">
                <a:latin typeface="Calibri"/>
                <a:cs typeface="Calibri"/>
              </a:rPr>
              <a:t>ER</a:t>
            </a:r>
            <a:r>
              <a:rPr sz="450" spc="30" dirty="0">
                <a:latin typeface="Calibri"/>
                <a:cs typeface="Calibri"/>
              </a:rPr>
              <a:t>I</a:t>
            </a:r>
            <a:r>
              <a:rPr sz="450" spc="70" dirty="0">
                <a:latin typeface="Calibri"/>
                <a:cs typeface="Calibri"/>
              </a:rPr>
              <a:t>A </a:t>
            </a:r>
            <a:r>
              <a:rPr sz="450" dirty="0">
                <a:latin typeface="Calibri"/>
                <a:cs typeface="Calibri"/>
              </a:rPr>
              <a:t>	</a:t>
            </a:r>
            <a:r>
              <a:rPr sz="450" spc="85" dirty="0">
                <a:latin typeface="Calibri"/>
                <a:cs typeface="Calibri"/>
              </a:rPr>
              <a:t>2</a:t>
            </a:r>
            <a:endParaRPr sz="450">
              <a:latin typeface="Calibri"/>
              <a:cs typeface="Calibri"/>
            </a:endParaRPr>
          </a:p>
          <a:p>
            <a:pPr marL="195580">
              <a:lnSpc>
                <a:spcPct val="100000"/>
              </a:lnSpc>
              <a:spcBef>
                <a:spcPts val="40"/>
              </a:spcBef>
              <a:tabLst>
                <a:tab pos="2447290" algn="l"/>
              </a:tabLst>
            </a:pPr>
            <a:r>
              <a:rPr sz="450" spc="80" dirty="0">
                <a:latin typeface="Calibri"/>
                <a:cs typeface="Calibri"/>
              </a:rPr>
              <a:t>F</a:t>
            </a:r>
            <a:r>
              <a:rPr sz="450" spc="90" dirty="0">
                <a:latin typeface="Calibri"/>
                <a:cs typeface="Calibri"/>
              </a:rPr>
              <a:t>ABBR</a:t>
            </a:r>
            <a:r>
              <a:rPr sz="450" spc="30" dirty="0">
                <a:latin typeface="Calibri"/>
                <a:cs typeface="Calibri"/>
              </a:rPr>
              <a:t>I</a:t>
            </a:r>
            <a:r>
              <a:rPr sz="450" spc="90" dirty="0">
                <a:latin typeface="Calibri"/>
                <a:cs typeface="Calibri"/>
              </a:rPr>
              <a:t>C</a:t>
            </a:r>
            <a:r>
              <a:rPr sz="450" spc="65" dirty="0">
                <a:latin typeface="Calibri"/>
                <a:cs typeface="Calibri"/>
              </a:rPr>
              <a:t>AZI</a:t>
            </a:r>
            <a:r>
              <a:rPr sz="450" spc="120" dirty="0">
                <a:latin typeface="Calibri"/>
                <a:cs typeface="Calibri"/>
              </a:rPr>
              <a:t>O</a:t>
            </a:r>
            <a:r>
              <a:rPr sz="450" spc="95" dirty="0">
                <a:latin typeface="Calibri"/>
                <a:cs typeface="Calibri"/>
              </a:rPr>
              <a:t>NE</a:t>
            </a:r>
            <a:r>
              <a:rPr sz="450" spc="30" dirty="0">
                <a:latin typeface="Calibri"/>
                <a:cs typeface="Calibri"/>
              </a:rPr>
              <a:t> </a:t>
            </a:r>
            <a:r>
              <a:rPr sz="450" spc="90" dirty="0">
                <a:latin typeface="Calibri"/>
                <a:cs typeface="Calibri"/>
              </a:rPr>
              <a:t>C</a:t>
            </a:r>
            <a:r>
              <a:rPr sz="450" spc="120" dirty="0">
                <a:latin typeface="Calibri"/>
                <a:cs typeface="Calibri"/>
              </a:rPr>
              <a:t>O</a:t>
            </a:r>
            <a:r>
              <a:rPr sz="450" spc="90" dirty="0">
                <a:latin typeface="Calibri"/>
                <a:cs typeface="Calibri"/>
              </a:rPr>
              <a:t>R</a:t>
            </a:r>
            <a:r>
              <a:rPr sz="450" spc="110" dirty="0">
                <a:latin typeface="Calibri"/>
                <a:cs typeface="Calibri"/>
              </a:rPr>
              <a:t>N</a:t>
            </a:r>
            <a:r>
              <a:rPr sz="450" spc="30" dirty="0">
                <a:latin typeface="Calibri"/>
                <a:cs typeface="Calibri"/>
              </a:rPr>
              <a:t>I</a:t>
            </a:r>
            <a:r>
              <a:rPr sz="450" spc="65" dirty="0">
                <a:latin typeface="Calibri"/>
                <a:cs typeface="Calibri"/>
              </a:rPr>
              <a:t>CI</a:t>
            </a:r>
            <a:r>
              <a:rPr sz="450" spc="25" dirty="0">
                <a:latin typeface="Calibri"/>
                <a:cs typeface="Calibri"/>
              </a:rPr>
              <a:t> </a:t>
            </a:r>
            <a:r>
              <a:rPr sz="450" spc="114" dirty="0">
                <a:latin typeface="Calibri"/>
                <a:cs typeface="Calibri"/>
              </a:rPr>
              <a:t>&amp;</a:t>
            </a:r>
            <a:r>
              <a:rPr sz="450" spc="30" dirty="0">
                <a:latin typeface="Calibri"/>
                <a:cs typeface="Calibri"/>
              </a:rPr>
              <a:t> </a:t>
            </a:r>
            <a:r>
              <a:rPr sz="450" spc="80" dirty="0">
                <a:latin typeface="Calibri"/>
                <a:cs typeface="Calibri"/>
              </a:rPr>
              <a:t>ES</a:t>
            </a:r>
            <a:r>
              <a:rPr sz="450" spc="85" dirty="0">
                <a:latin typeface="Calibri"/>
                <a:cs typeface="Calibri"/>
              </a:rPr>
              <a:t>P</a:t>
            </a:r>
            <a:r>
              <a:rPr sz="450" spc="120" dirty="0">
                <a:latin typeface="Calibri"/>
                <a:cs typeface="Calibri"/>
              </a:rPr>
              <a:t>O</a:t>
            </a:r>
            <a:r>
              <a:rPr sz="450" spc="80" dirty="0">
                <a:latin typeface="Calibri"/>
                <a:cs typeface="Calibri"/>
              </a:rPr>
              <a:t>S</a:t>
            </a:r>
            <a:r>
              <a:rPr sz="450" spc="45" dirty="0">
                <a:latin typeface="Calibri"/>
                <a:cs typeface="Calibri"/>
              </a:rPr>
              <a:t>IZI</a:t>
            </a:r>
            <a:r>
              <a:rPr sz="450" spc="120" dirty="0">
                <a:latin typeface="Calibri"/>
                <a:cs typeface="Calibri"/>
              </a:rPr>
              <a:t>O</a:t>
            </a:r>
            <a:r>
              <a:rPr sz="450" spc="75" dirty="0">
                <a:latin typeface="Calibri"/>
                <a:cs typeface="Calibri"/>
              </a:rPr>
              <a:t>NE </a:t>
            </a:r>
            <a:r>
              <a:rPr sz="450" dirty="0">
                <a:latin typeface="Calibri"/>
                <a:cs typeface="Calibri"/>
              </a:rPr>
              <a:t>	</a:t>
            </a:r>
            <a:r>
              <a:rPr sz="450" spc="85" dirty="0">
                <a:latin typeface="Calibri"/>
                <a:cs typeface="Calibri"/>
              </a:rPr>
              <a:t>2</a:t>
            </a:r>
            <a:endParaRPr sz="450">
              <a:latin typeface="Calibri"/>
              <a:cs typeface="Calibri"/>
            </a:endParaRPr>
          </a:p>
          <a:p>
            <a:pPr marL="195580">
              <a:lnSpc>
                <a:spcPct val="100000"/>
              </a:lnSpc>
              <a:spcBef>
                <a:spcPts val="40"/>
              </a:spcBef>
              <a:tabLst>
                <a:tab pos="2447290" algn="l"/>
              </a:tabLst>
            </a:pPr>
            <a:r>
              <a:rPr sz="450" spc="30" dirty="0">
                <a:latin typeface="Calibri"/>
                <a:cs typeface="Calibri"/>
              </a:rPr>
              <a:t>I</a:t>
            </a:r>
            <a:r>
              <a:rPr sz="450" spc="125" dirty="0">
                <a:latin typeface="Calibri"/>
                <a:cs typeface="Calibri"/>
              </a:rPr>
              <a:t>mmo</a:t>
            </a:r>
            <a:r>
              <a:rPr sz="450" spc="40" dirty="0">
                <a:latin typeface="Calibri"/>
                <a:cs typeface="Calibri"/>
              </a:rPr>
              <a:t>bili</a:t>
            </a:r>
            <a:r>
              <a:rPr sz="450" spc="65" dirty="0">
                <a:latin typeface="Calibri"/>
                <a:cs typeface="Calibri"/>
              </a:rPr>
              <a:t>are </a:t>
            </a:r>
            <a:r>
              <a:rPr sz="450" dirty="0">
                <a:latin typeface="Calibri"/>
                <a:cs typeface="Calibri"/>
              </a:rPr>
              <a:t>	</a:t>
            </a:r>
            <a:r>
              <a:rPr sz="450" spc="85" dirty="0">
                <a:latin typeface="Calibri"/>
                <a:cs typeface="Calibri"/>
              </a:rPr>
              <a:t>2</a:t>
            </a:r>
            <a:endParaRPr sz="450">
              <a:latin typeface="Calibri"/>
              <a:cs typeface="Calibri"/>
            </a:endParaRPr>
          </a:p>
          <a:p>
            <a:pPr marL="195580" marR="3656965">
              <a:lnSpc>
                <a:spcPct val="107700"/>
              </a:lnSpc>
              <a:tabLst>
                <a:tab pos="2447290" algn="l"/>
              </a:tabLst>
            </a:pPr>
            <a:r>
              <a:rPr sz="450" spc="30" dirty="0">
                <a:latin typeface="Calibri"/>
                <a:cs typeface="Calibri"/>
              </a:rPr>
              <a:t>I</a:t>
            </a:r>
            <a:r>
              <a:rPr sz="450" spc="110" dirty="0">
                <a:latin typeface="Calibri"/>
                <a:cs typeface="Calibri"/>
              </a:rPr>
              <a:t>N</a:t>
            </a:r>
            <a:r>
              <a:rPr sz="450" spc="100" dirty="0">
                <a:latin typeface="Calibri"/>
                <a:cs typeface="Calibri"/>
              </a:rPr>
              <a:t>G</a:t>
            </a:r>
            <a:r>
              <a:rPr sz="450" spc="90" dirty="0">
                <a:latin typeface="Calibri"/>
                <a:cs typeface="Calibri"/>
              </a:rPr>
              <a:t>R</a:t>
            </a:r>
            <a:r>
              <a:rPr sz="450" spc="120" dirty="0">
                <a:latin typeface="Calibri"/>
                <a:cs typeface="Calibri"/>
              </a:rPr>
              <a:t>O</a:t>
            </a:r>
            <a:r>
              <a:rPr sz="450" spc="90" dirty="0">
                <a:latin typeface="Calibri"/>
                <a:cs typeface="Calibri"/>
              </a:rPr>
              <a:t>SSO</a:t>
            </a:r>
            <a:r>
              <a:rPr sz="450" spc="40" dirty="0">
                <a:latin typeface="Calibri"/>
                <a:cs typeface="Calibri"/>
              </a:rPr>
              <a:t> </a:t>
            </a:r>
            <a:r>
              <a:rPr sz="450" spc="85" dirty="0">
                <a:latin typeface="Calibri"/>
                <a:cs typeface="Calibri"/>
              </a:rPr>
              <a:t>E</a:t>
            </a:r>
            <a:r>
              <a:rPr sz="450" spc="30" dirty="0">
                <a:latin typeface="Calibri"/>
                <a:cs typeface="Calibri"/>
              </a:rPr>
              <a:t> </a:t>
            </a:r>
            <a:r>
              <a:rPr sz="450" spc="155" dirty="0">
                <a:latin typeface="Calibri"/>
                <a:cs typeface="Calibri"/>
              </a:rPr>
              <a:t>M</a:t>
            </a:r>
            <a:r>
              <a:rPr sz="450" spc="30" dirty="0">
                <a:latin typeface="Calibri"/>
                <a:cs typeface="Calibri"/>
              </a:rPr>
              <a:t>I</a:t>
            </a:r>
            <a:r>
              <a:rPr sz="450" spc="110" dirty="0">
                <a:latin typeface="Calibri"/>
                <a:cs typeface="Calibri"/>
              </a:rPr>
              <a:t>NU</a:t>
            </a:r>
            <a:r>
              <a:rPr sz="450" spc="80" dirty="0">
                <a:latin typeface="Calibri"/>
                <a:cs typeface="Calibri"/>
              </a:rPr>
              <a:t>T</a:t>
            </a:r>
            <a:r>
              <a:rPr sz="450" spc="114" dirty="0">
                <a:latin typeface="Calibri"/>
                <a:cs typeface="Calibri"/>
              </a:rPr>
              <a:t>O</a:t>
            </a:r>
            <a:r>
              <a:rPr sz="450" spc="40" dirty="0">
                <a:latin typeface="Calibri"/>
                <a:cs typeface="Calibri"/>
              </a:rPr>
              <a:t> </a:t>
            </a:r>
            <a:r>
              <a:rPr sz="450" spc="95" dirty="0">
                <a:latin typeface="Calibri"/>
                <a:cs typeface="Calibri"/>
              </a:rPr>
              <a:t>V</a:t>
            </a:r>
            <a:r>
              <a:rPr sz="450" spc="80" dirty="0">
                <a:latin typeface="Calibri"/>
                <a:cs typeface="Calibri"/>
              </a:rPr>
              <a:t>E</a:t>
            </a:r>
            <a:r>
              <a:rPr sz="450" spc="110" dirty="0">
                <a:latin typeface="Calibri"/>
                <a:cs typeface="Calibri"/>
              </a:rPr>
              <a:t>ND</a:t>
            </a:r>
            <a:r>
              <a:rPr sz="450" spc="30" dirty="0">
                <a:latin typeface="Calibri"/>
                <a:cs typeface="Calibri"/>
              </a:rPr>
              <a:t>I</a:t>
            </a:r>
            <a:r>
              <a:rPr sz="450" spc="80" dirty="0">
                <a:latin typeface="Calibri"/>
                <a:cs typeface="Calibri"/>
              </a:rPr>
              <a:t>T</a:t>
            </a:r>
            <a:r>
              <a:rPr sz="450" spc="100" dirty="0">
                <a:latin typeface="Calibri"/>
                <a:cs typeface="Calibri"/>
              </a:rPr>
              <a:t>A</a:t>
            </a:r>
            <a:r>
              <a:rPr sz="450" spc="25" dirty="0">
                <a:latin typeface="Calibri"/>
                <a:cs typeface="Calibri"/>
              </a:rPr>
              <a:t> </a:t>
            </a:r>
            <a:r>
              <a:rPr sz="450" spc="155" dirty="0">
                <a:latin typeface="Calibri"/>
                <a:cs typeface="Calibri"/>
              </a:rPr>
              <a:t>M</a:t>
            </a:r>
            <a:r>
              <a:rPr sz="450" spc="90" dirty="0">
                <a:latin typeface="Calibri"/>
                <a:cs typeface="Calibri"/>
              </a:rPr>
              <a:t>A</a:t>
            </a:r>
            <a:r>
              <a:rPr sz="450" spc="80" dirty="0">
                <a:latin typeface="Calibri"/>
                <a:cs typeface="Calibri"/>
              </a:rPr>
              <a:t>TER</a:t>
            </a:r>
            <a:r>
              <a:rPr sz="450" spc="60" dirty="0">
                <a:latin typeface="Calibri"/>
                <a:cs typeface="Calibri"/>
              </a:rPr>
              <a:t>IA</a:t>
            </a:r>
            <a:r>
              <a:rPr sz="450" spc="75" dirty="0">
                <a:latin typeface="Calibri"/>
                <a:cs typeface="Calibri"/>
              </a:rPr>
              <a:t>L</a:t>
            </a:r>
            <a:r>
              <a:rPr sz="450" spc="85" dirty="0">
                <a:latin typeface="Calibri"/>
                <a:cs typeface="Calibri"/>
              </a:rPr>
              <a:t>E</a:t>
            </a:r>
            <a:r>
              <a:rPr sz="450" spc="30" dirty="0">
                <a:latin typeface="Calibri"/>
                <a:cs typeface="Calibri"/>
              </a:rPr>
              <a:t> </a:t>
            </a:r>
            <a:r>
              <a:rPr sz="450" spc="80" dirty="0">
                <a:latin typeface="Calibri"/>
                <a:cs typeface="Calibri"/>
              </a:rPr>
              <a:t>E</a:t>
            </a:r>
            <a:r>
              <a:rPr sz="450" spc="75" dirty="0">
                <a:latin typeface="Calibri"/>
                <a:cs typeface="Calibri"/>
              </a:rPr>
              <a:t>L</a:t>
            </a:r>
            <a:r>
              <a:rPr sz="450" spc="80" dirty="0">
                <a:latin typeface="Calibri"/>
                <a:cs typeface="Calibri"/>
              </a:rPr>
              <a:t>ETTR</a:t>
            </a:r>
            <a:r>
              <a:rPr sz="450" spc="30" dirty="0">
                <a:latin typeface="Calibri"/>
                <a:cs typeface="Calibri"/>
              </a:rPr>
              <a:t>I</a:t>
            </a:r>
            <a:r>
              <a:rPr sz="450" spc="100" dirty="0">
                <a:latin typeface="Calibri"/>
                <a:cs typeface="Calibri"/>
              </a:rPr>
              <a:t>CO</a:t>
            </a:r>
            <a:r>
              <a:rPr sz="450" spc="40" dirty="0">
                <a:latin typeface="Calibri"/>
                <a:cs typeface="Calibri"/>
              </a:rPr>
              <a:t> </a:t>
            </a:r>
            <a:r>
              <a:rPr sz="450" spc="90" dirty="0">
                <a:latin typeface="Calibri"/>
                <a:cs typeface="Calibri"/>
              </a:rPr>
              <a:t>ED</a:t>
            </a:r>
            <a:r>
              <a:rPr sz="450" spc="55" dirty="0">
                <a:latin typeface="Calibri"/>
                <a:cs typeface="Calibri"/>
              </a:rPr>
              <a:t> E</a:t>
            </a:r>
            <a:r>
              <a:rPr sz="450" spc="75" dirty="0">
                <a:latin typeface="Calibri"/>
                <a:cs typeface="Calibri"/>
              </a:rPr>
              <a:t>L</a:t>
            </a:r>
            <a:r>
              <a:rPr sz="450" spc="80" dirty="0">
                <a:latin typeface="Calibri"/>
                <a:cs typeface="Calibri"/>
              </a:rPr>
              <a:t>ETTR</a:t>
            </a:r>
            <a:r>
              <a:rPr sz="450" spc="120" dirty="0">
                <a:latin typeface="Calibri"/>
                <a:cs typeface="Calibri"/>
              </a:rPr>
              <a:t>O</a:t>
            </a:r>
            <a:r>
              <a:rPr sz="450" spc="110" dirty="0">
                <a:latin typeface="Calibri"/>
                <a:cs typeface="Calibri"/>
              </a:rPr>
              <a:t>N</a:t>
            </a:r>
            <a:r>
              <a:rPr sz="450" spc="30" dirty="0">
                <a:latin typeface="Calibri"/>
                <a:cs typeface="Calibri"/>
              </a:rPr>
              <a:t>I</a:t>
            </a:r>
            <a:r>
              <a:rPr sz="450" spc="75" dirty="0">
                <a:latin typeface="Calibri"/>
                <a:cs typeface="Calibri"/>
              </a:rPr>
              <a:t>CA </a:t>
            </a:r>
            <a:r>
              <a:rPr sz="450" dirty="0">
                <a:latin typeface="Calibri"/>
                <a:cs typeface="Calibri"/>
              </a:rPr>
              <a:t>	</a:t>
            </a:r>
            <a:r>
              <a:rPr sz="450" spc="85" dirty="0">
                <a:latin typeface="Calibri"/>
                <a:cs typeface="Calibri"/>
              </a:rPr>
              <a:t>2</a:t>
            </a:r>
            <a:endParaRPr sz="450">
              <a:latin typeface="Calibri"/>
              <a:cs typeface="Calibri"/>
            </a:endParaRPr>
          </a:p>
          <a:p>
            <a:pPr marL="195580">
              <a:lnSpc>
                <a:spcPct val="100000"/>
              </a:lnSpc>
              <a:spcBef>
                <a:spcPts val="40"/>
              </a:spcBef>
              <a:tabLst>
                <a:tab pos="2447290" algn="l"/>
              </a:tabLst>
            </a:pPr>
            <a:r>
              <a:rPr sz="450" spc="155" dirty="0">
                <a:latin typeface="Calibri"/>
                <a:cs typeface="Calibri"/>
              </a:rPr>
              <a:t>M</a:t>
            </a:r>
            <a:r>
              <a:rPr sz="450" spc="90" dirty="0">
                <a:latin typeface="Calibri"/>
                <a:cs typeface="Calibri"/>
              </a:rPr>
              <a:t>A</a:t>
            </a:r>
            <a:r>
              <a:rPr sz="450" spc="80" dirty="0">
                <a:latin typeface="Calibri"/>
                <a:cs typeface="Calibri"/>
              </a:rPr>
              <a:t>TER</a:t>
            </a:r>
            <a:r>
              <a:rPr sz="450" spc="60" dirty="0">
                <a:latin typeface="Calibri"/>
                <a:cs typeface="Calibri"/>
              </a:rPr>
              <a:t>IA</a:t>
            </a:r>
            <a:r>
              <a:rPr sz="450" spc="75" dirty="0">
                <a:latin typeface="Calibri"/>
                <a:cs typeface="Calibri"/>
              </a:rPr>
              <a:t>L</a:t>
            </a:r>
            <a:r>
              <a:rPr sz="450" spc="85" dirty="0">
                <a:latin typeface="Calibri"/>
                <a:cs typeface="Calibri"/>
              </a:rPr>
              <a:t>E</a:t>
            </a:r>
            <a:r>
              <a:rPr sz="450" spc="30" dirty="0">
                <a:latin typeface="Calibri"/>
                <a:cs typeface="Calibri"/>
              </a:rPr>
              <a:t> </a:t>
            </a:r>
            <a:r>
              <a:rPr sz="450" spc="85" dirty="0">
                <a:latin typeface="Calibri"/>
                <a:cs typeface="Calibri"/>
              </a:rPr>
              <a:t>P</a:t>
            </a:r>
            <a:r>
              <a:rPr sz="450" spc="75" dirty="0">
                <a:latin typeface="Calibri"/>
                <a:cs typeface="Calibri"/>
              </a:rPr>
              <a:t>L</a:t>
            </a:r>
            <a:r>
              <a:rPr sz="450" spc="90" dirty="0">
                <a:latin typeface="Calibri"/>
                <a:cs typeface="Calibri"/>
              </a:rPr>
              <a:t>A</a:t>
            </a:r>
            <a:r>
              <a:rPr sz="450" spc="80" dirty="0">
                <a:latin typeface="Calibri"/>
                <a:cs typeface="Calibri"/>
              </a:rPr>
              <a:t>ST</a:t>
            </a:r>
            <a:r>
              <a:rPr sz="450" spc="30" dirty="0">
                <a:latin typeface="Calibri"/>
                <a:cs typeface="Calibri"/>
              </a:rPr>
              <a:t>I</a:t>
            </a:r>
            <a:r>
              <a:rPr sz="450" spc="80" dirty="0">
                <a:latin typeface="Calibri"/>
                <a:cs typeface="Calibri"/>
              </a:rPr>
              <a:t>CO </a:t>
            </a:r>
            <a:r>
              <a:rPr sz="450" dirty="0">
                <a:latin typeface="Calibri"/>
                <a:cs typeface="Calibri"/>
              </a:rPr>
              <a:t>	</a:t>
            </a:r>
            <a:r>
              <a:rPr sz="450" spc="85" dirty="0">
                <a:latin typeface="Calibri"/>
                <a:cs typeface="Calibri"/>
              </a:rPr>
              <a:t>2</a:t>
            </a:r>
            <a:endParaRPr sz="450">
              <a:latin typeface="Calibri"/>
              <a:cs typeface="Calibri"/>
            </a:endParaRPr>
          </a:p>
          <a:p>
            <a:pPr marL="195580">
              <a:lnSpc>
                <a:spcPct val="100000"/>
              </a:lnSpc>
              <a:spcBef>
                <a:spcPts val="40"/>
              </a:spcBef>
              <a:tabLst>
                <a:tab pos="2447290" algn="l"/>
              </a:tabLst>
            </a:pPr>
            <a:r>
              <a:rPr sz="450" spc="110" dirty="0">
                <a:latin typeface="Calibri"/>
                <a:cs typeface="Calibri"/>
              </a:rPr>
              <a:t>N</a:t>
            </a:r>
            <a:r>
              <a:rPr sz="450" spc="80" dirty="0">
                <a:latin typeface="Calibri"/>
                <a:cs typeface="Calibri"/>
              </a:rPr>
              <a:t>E</a:t>
            </a:r>
            <a:r>
              <a:rPr sz="450" spc="100" dirty="0">
                <a:latin typeface="Calibri"/>
                <a:cs typeface="Calibri"/>
              </a:rPr>
              <a:t>G</a:t>
            </a:r>
            <a:r>
              <a:rPr sz="450" spc="120" dirty="0">
                <a:latin typeface="Calibri"/>
                <a:cs typeface="Calibri"/>
              </a:rPr>
              <a:t>O</a:t>
            </a:r>
            <a:r>
              <a:rPr sz="450" spc="50" dirty="0">
                <a:latin typeface="Calibri"/>
                <a:cs typeface="Calibri"/>
              </a:rPr>
              <a:t>ZI</a:t>
            </a:r>
            <a:r>
              <a:rPr sz="450" spc="114" dirty="0">
                <a:latin typeface="Calibri"/>
                <a:cs typeface="Calibri"/>
              </a:rPr>
              <a:t>O</a:t>
            </a:r>
            <a:r>
              <a:rPr sz="450" spc="40" dirty="0">
                <a:latin typeface="Calibri"/>
                <a:cs typeface="Calibri"/>
              </a:rPr>
              <a:t> </a:t>
            </a:r>
            <a:r>
              <a:rPr sz="450" spc="85" dirty="0">
                <a:latin typeface="Calibri"/>
                <a:cs typeface="Calibri"/>
              </a:rPr>
              <a:t>PR</a:t>
            </a:r>
            <a:r>
              <a:rPr sz="450" spc="30" dirty="0">
                <a:latin typeface="Calibri"/>
                <a:cs typeface="Calibri"/>
              </a:rPr>
              <a:t>I</a:t>
            </a:r>
            <a:r>
              <a:rPr sz="450" spc="155" dirty="0">
                <a:latin typeface="Calibri"/>
                <a:cs typeface="Calibri"/>
              </a:rPr>
              <a:t>M</a:t>
            </a:r>
            <a:r>
              <a:rPr sz="450" spc="100" dirty="0">
                <a:latin typeface="Calibri"/>
                <a:cs typeface="Calibri"/>
              </a:rPr>
              <a:t>A</a:t>
            </a:r>
            <a:r>
              <a:rPr sz="450" spc="25" dirty="0">
                <a:latin typeface="Calibri"/>
                <a:cs typeface="Calibri"/>
              </a:rPr>
              <a:t> </a:t>
            </a:r>
            <a:r>
              <a:rPr sz="450" spc="30" dirty="0">
                <a:latin typeface="Calibri"/>
                <a:cs typeface="Calibri"/>
              </a:rPr>
              <a:t>I</a:t>
            </a:r>
            <a:r>
              <a:rPr sz="450" spc="95" dirty="0">
                <a:latin typeface="Calibri"/>
                <a:cs typeface="Calibri"/>
              </a:rPr>
              <a:t>NF</a:t>
            </a:r>
            <a:r>
              <a:rPr sz="450" spc="90" dirty="0">
                <a:latin typeface="Calibri"/>
                <a:cs typeface="Calibri"/>
              </a:rPr>
              <a:t>A</a:t>
            </a:r>
            <a:r>
              <a:rPr sz="450" spc="110" dirty="0">
                <a:latin typeface="Calibri"/>
                <a:cs typeface="Calibri"/>
              </a:rPr>
              <a:t>N</a:t>
            </a:r>
            <a:r>
              <a:rPr sz="450" spc="65" dirty="0">
                <a:latin typeface="Calibri"/>
                <a:cs typeface="Calibri"/>
              </a:rPr>
              <a:t>ZIA</a:t>
            </a:r>
            <a:r>
              <a:rPr sz="450" spc="35" dirty="0">
                <a:latin typeface="Calibri"/>
                <a:cs typeface="Calibri"/>
              </a:rPr>
              <a:t> </a:t>
            </a:r>
            <a:r>
              <a:rPr sz="450" dirty="0">
                <a:latin typeface="Calibri"/>
                <a:cs typeface="Calibri"/>
              </a:rPr>
              <a:t>	</a:t>
            </a:r>
            <a:r>
              <a:rPr sz="450" spc="85" dirty="0">
                <a:latin typeface="Calibri"/>
                <a:cs typeface="Calibri"/>
              </a:rPr>
              <a:t>2</a:t>
            </a:r>
            <a:endParaRPr sz="450">
              <a:latin typeface="Calibri"/>
              <a:cs typeface="Calibri"/>
            </a:endParaRPr>
          </a:p>
          <a:p>
            <a:pPr marL="195580">
              <a:lnSpc>
                <a:spcPct val="100000"/>
              </a:lnSpc>
              <a:spcBef>
                <a:spcPts val="40"/>
              </a:spcBef>
              <a:tabLst>
                <a:tab pos="2447290" algn="l"/>
              </a:tabLst>
            </a:pPr>
            <a:r>
              <a:rPr sz="450" spc="120" dirty="0">
                <a:latin typeface="Calibri"/>
                <a:cs typeface="Calibri"/>
              </a:rPr>
              <a:t>O</a:t>
            </a:r>
            <a:r>
              <a:rPr sz="450" spc="45" dirty="0">
                <a:latin typeface="Calibri"/>
                <a:cs typeface="Calibri"/>
              </a:rPr>
              <a:t>ff</a:t>
            </a:r>
            <a:r>
              <a:rPr sz="450" spc="30" dirty="0">
                <a:latin typeface="Calibri"/>
                <a:cs typeface="Calibri"/>
              </a:rPr>
              <a:t>i</a:t>
            </a:r>
            <a:r>
              <a:rPr sz="450" spc="75" dirty="0">
                <a:latin typeface="Calibri"/>
                <a:cs typeface="Calibri"/>
              </a:rPr>
              <a:t>c</a:t>
            </a:r>
            <a:r>
              <a:rPr sz="450" spc="30" dirty="0">
                <a:latin typeface="Calibri"/>
                <a:cs typeface="Calibri"/>
              </a:rPr>
              <a:t>i</a:t>
            </a:r>
            <a:r>
              <a:rPr sz="450" spc="80" dirty="0">
                <a:latin typeface="Calibri"/>
                <a:cs typeface="Calibri"/>
              </a:rPr>
              <a:t>na</a:t>
            </a:r>
            <a:r>
              <a:rPr sz="450" spc="35" dirty="0">
                <a:latin typeface="Calibri"/>
                <a:cs typeface="Calibri"/>
              </a:rPr>
              <a:t> </a:t>
            </a:r>
            <a:r>
              <a:rPr sz="450" spc="155" dirty="0">
                <a:latin typeface="Calibri"/>
                <a:cs typeface="Calibri"/>
              </a:rPr>
              <a:t>M</a:t>
            </a:r>
            <a:r>
              <a:rPr sz="450" spc="75" dirty="0">
                <a:latin typeface="Calibri"/>
                <a:cs typeface="Calibri"/>
              </a:rPr>
              <a:t>ecc</a:t>
            </a:r>
            <a:r>
              <a:rPr sz="450" spc="80" dirty="0">
                <a:latin typeface="Calibri"/>
                <a:cs typeface="Calibri"/>
              </a:rPr>
              <a:t>an</a:t>
            </a:r>
            <a:r>
              <a:rPr sz="450" spc="30" dirty="0">
                <a:latin typeface="Calibri"/>
                <a:cs typeface="Calibri"/>
              </a:rPr>
              <a:t>i</a:t>
            </a:r>
            <a:r>
              <a:rPr sz="450" spc="75" dirty="0">
                <a:latin typeface="Calibri"/>
                <a:cs typeface="Calibri"/>
              </a:rPr>
              <a:t>c</a:t>
            </a:r>
            <a:r>
              <a:rPr sz="450" spc="60" dirty="0">
                <a:latin typeface="Calibri"/>
                <a:cs typeface="Calibri"/>
              </a:rPr>
              <a:t>a </a:t>
            </a:r>
            <a:r>
              <a:rPr sz="450" dirty="0">
                <a:latin typeface="Calibri"/>
                <a:cs typeface="Calibri"/>
              </a:rPr>
              <a:t>	</a:t>
            </a:r>
            <a:r>
              <a:rPr sz="450" spc="85" dirty="0">
                <a:latin typeface="Calibri"/>
                <a:cs typeface="Calibri"/>
              </a:rPr>
              <a:t>2</a:t>
            </a:r>
            <a:endParaRPr sz="450">
              <a:latin typeface="Calibri"/>
              <a:cs typeface="Calibri"/>
            </a:endParaRPr>
          </a:p>
          <a:p>
            <a:pPr marL="195580">
              <a:lnSpc>
                <a:spcPct val="100000"/>
              </a:lnSpc>
              <a:spcBef>
                <a:spcPts val="40"/>
              </a:spcBef>
              <a:tabLst>
                <a:tab pos="2447290" algn="l"/>
              </a:tabLst>
            </a:pPr>
            <a:r>
              <a:rPr sz="450" spc="90" dirty="0">
                <a:latin typeface="Calibri"/>
                <a:cs typeface="Calibri"/>
              </a:rPr>
              <a:t>R</a:t>
            </a:r>
            <a:r>
              <a:rPr sz="450" spc="30" dirty="0">
                <a:latin typeface="Calibri"/>
                <a:cs typeface="Calibri"/>
              </a:rPr>
              <a:t>I</a:t>
            </a:r>
            <a:r>
              <a:rPr sz="450" spc="80" dirty="0">
                <a:latin typeface="Calibri"/>
                <a:cs typeface="Calibri"/>
              </a:rPr>
              <a:t>ST</a:t>
            </a:r>
            <a:r>
              <a:rPr sz="450" spc="120" dirty="0">
                <a:latin typeface="Calibri"/>
                <a:cs typeface="Calibri"/>
              </a:rPr>
              <a:t>O</a:t>
            </a:r>
            <a:r>
              <a:rPr sz="450" spc="90" dirty="0">
                <a:latin typeface="Calibri"/>
                <a:cs typeface="Calibri"/>
              </a:rPr>
              <a:t>R</a:t>
            </a:r>
            <a:r>
              <a:rPr sz="450" spc="65" dirty="0">
                <a:latin typeface="Calibri"/>
                <a:cs typeface="Calibri"/>
              </a:rPr>
              <a:t>AZI</a:t>
            </a:r>
            <a:r>
              <a:rPr sz="450" spc="120" dirty="0">
                <a:latin typeface="Calibri"/>
                <a:cs typeface="Calibri"/>
              </a:rPr>
              <a:t>O</a:t>
            </a:r>
            <a:r>
              <a:rPr sz="450" spc="75" dirty="0">
                <a:latin typeface="Calibri"/>
                <a:cs typeface="Calibri"/>
              </a:rPr>
              <a:t>NE </a:t>
            </a:r>
            <a:r>
              <a:rPr sz="450" dirty="0">
                <a:latin typeface="Calibri"/>
                <a:cs typeface="Calibri"/>
              </a:rPr>
              <a:t>	</a:t>
            </a:r>
            <a:r>
              <a:rPr sz="450" spc="85" dirty="0">
                <a:latin typeface="Calibri"/>
                <a:cs typeface="Calibri"/>
              </a:rPr>
              <a:t>2</a:t>
            </a:r>
            <a:endParaRPr sz="450">
              <a:latin typeface="Calibri"/>
              <a:cs typeface="Calibri"/>
            </a:endParaRPr>
          </a:p>
          <a:p>
            <a:pPr marL="195580">
              <a:lnSpc>
                <a:spcPct val="100000"/>
              </a:lnSpc>
              <a:spcBef>
                <a:spcPts val="40"/>
              </a:spcBef>
              <a:tabLst>
                <a:tab pos="2447290" algn="l"/>
              </a:tabLst>
            </a:pPr>
            <a:r>
              <a:rPr sz="450" spc="80" dirty="0">
                <a:latin typeface="Calibri"/>
                <a:cs typeface="Calibri"/>
              </a:rPr>
              <a:t>Sp</a:t>
            </a:r>
            <a:r>
              <a:rPr sz="450" spc="95" dirty="0">
                <a:latin typeface="Calibri"/>
                <a:cs typeface="Calibri"/>
              </a:rPr>
              <a:t>o</a:t>
            </a:r>
            <a:r>
              <a:rPr sz="450" spc="50" dirty="0">
                <a:latin typeface="Calibri"/>
                <a:cs typeface="Calibri"/>
              </a:rPr>
              <a:t>rt </a:t>
            </a:r>
            <a:r>
              <a:rPr sz="450" dirty="0">
                <a:latin typeface="Calibri"/>
                <a:cs typeface="Calibri"/>
              </a:rPr>
              <a:t>	</a:t>
            </a:r>
            <a:r>
              <a:rPr sz="450" spc="85" dirty="0">
                <a:latin typeface="Calibri"/>
                <a:cs typeface="Calibri"/>
              </a:rPr>
              <a:t>2</a:t>
            </a:r>
            <a:endParaRPr sz="450">
              <a:latin typeface="Calibri"/>
              <a:cs typeface="Calibri"/>
            </a:endParaRPr>
          </a:p>
          <a:p>
            <a:pPr marL="195580">
              <a:lnSpc>
                <a:spcPct val="100000"/>
              </a:lnSpc>
              <a:spcBef>
                <a:spcPts val="40"/>
              </a:spcBef>
              <a:tabLst>
                <a:tab pos="2447290" algn="l"/>
              </a:tabLst>
            </a:pPr>
            <a:r>
              <a:rPr sz="450" spc="80" dirty="0">
                <a:latin typeface="Calibri"/>
                <a:cs typeface="Calibri"/>
              </a:rPr>
              <a:t>ST</a:t>
            </a:r>
            <a:r>
              <a:rPr sz="450" spc="110" dirty="0">
                <a:latin typeface="Calibri"/>
                <a:cs typeface="Calibri"/>
              </a:rPr>
              <a:t>UD</a:t>
            </a:r>
            <a:r>
              <a:rPr sz="450" spc="30" dirty="0">
                <a:latin typeface="Calibri"/>
                <a:cs typeface="Calibri"/>
              </a:rPr>
              <a:t>I</a:t>
            </a:r>
            <a:r>
              <a:rPr sz="450" spc="114" dirty="0">
                <a:latin typeface="Calibri"/>
                <a:cs typeface="Calibri"/>
              </a:rPr>
              <a:t>O</a:t>
            </a:r>
            <a:r>
              <a:rPr sz="450" spc="40" dirty="0">
                <a:latin typeface="Calibri"/>
                <a:cs typeface="Calibri"/>
              </a:rPr>
              <a:t> </a:t>
            </a:r>
            <a:r>
              <a:rPr sz="450" spc="80" dirty="0">
                <a:latin typeface="Calibri"/>
                <a:cs typeface="Calibri"/>
              </a:rPr>
              <a:t>TE</a:t>
            </a:r>
            <a:r>
              <a:rPr sz="450" spc="100" dirty="0">
                <a:latin typeface="Calibri"/>
                <a:cs typeface="Calibri"/>
              </a:rPr>
              <a:t>CN</a:t>
            </a:r>
            <a:r>
              <a:rPr sz="450" spc="30" dirty="0">
                <a:latin typeface="Calibri"/>
                <a:cs typeface="Calibri"/>
              </a:rPr>
              <a:t>I</a:t>
            </a:r>
            <a:r>
              <a:rPr sz="450" spc="100" dirty="0">
                <a:latin typeface="Calibri"/>
                <a:cs typeface="Calibri"/>
              </a:rPr>
              <a:t>CO</a:t>
            </a:r>
            <a:r>
              <a:rPr sz="450" spc="40" dirty="0">
                <a:latin typeface="Calibri"/>
                <a:cs typeface="Calibri"/>
              </a:rPr>
              <a:t> </a:t>
            </a:r>
            <a:r>
              <a:rPr sz="450" spc="100" dirty="0">
                <a:latin typeface="Calibri"/>
                <a:cs typeface="Calibri"/>
              </a:rPr>
              <a:t>G</a:t>
            </a:r>
            <a:r>
              <a:rPr sz="450" spc="80" dirty="0">
                <a:latin typeface="Calibri"/>
                <a:cs typeface="Calibri"/>
              </a:rPr>
              <a:t>E</a:t>
            </a:r>
            <a:r>
              <a:rPr sz="450" spc="135" dirty="0">
                <a:latin typeface="Calibri"/>
                <a:cs typeface="Calibri"/>
              </a:rPr>
              <a:t>OM</a:t>
            </a:r>
            <a:r>
              <a:rPr sz="450" spc="80" dirty="0">
                <a:latin typeface="Calibri"/>
                <a:cs typeface="Calibri"/>
              </a:rPr>
              <a:t>ETR</a:t>
            </a:r>
            <a:r>
              <a:rPr sz="450" spc="70" dirty="0">
                <a:latin typeface="Calibri"/>
                <a:cs typeface="Calibri"/>
              </a:rPr>
              <a:t>A </a:t>
            </a:r>
            <a:r>
              <a:rPr sz="450" dirty="0">
                <a:latin typeface="Calibri"/>
                <a:cs typeface="Calibri"/>
              </a:rPr>
              <a:t>	</a:t>
            </a:r>
            <a:r>
              <a:rPr sz="450" spc="85" dirty="0">
                <a:latin typeface="Calibri"/>
                <a:cs typeface="Calibri"/>
              </a:rPr>
              <a:t>2</a:t>
            </a:r>
            <a:endParaRPr sz="450">
              <a:latin typeface="Calibri"/>
              <a:cs typeface="Calibri"/>
            </a:endParaRPr>
          </a:p>
          <a:p>
            <a:pPr marL="195580">
              <a:lnSpc>
                <a:spcPct val="100000"/>
              </a:lnSpc>
              <a:spcBef>
                <a:spcPts val="40"/>
              </a:spcBef>
              <a:tabLst>
                <a:tab pos="2447290" algn="l"/>
              </a:tabLst>
            </a:pPr>
            <a:r>
              <a:rPr sz="450" spc="70" dirty="0">
                <a:latin typeface="Calibri"/>
                <a:cs typeface="Calibri"/>
              </a:rPr>
              <a:t>Asse</a:t>
            </a:r>
            <a:r>
              <a:rPr sz="450" spc="145" dirty="0">
                <a:latin typeface="Calibri"/>
                <a:cs typeface="Calibri"/>
              </a:rPr>
              <a:t>m</a:t>
            </a:r>
            <a:r>
              <a:rPr sz="450" spc="80" dirty="0">
                <a:latin typeface="Calibri"/>
                <a:cs typeface="Calibri"/>
              </a:rPr>
              <a:t>b</a:t>
            </a:r>
            <a:r>
              <a:rPr sz="450" spc="30" dirty="0">
                <a:latin typeface="Calibri"/>
                <a:cs typeface="Calibri"/>
              </a:rPr>
              <a:t>l</a:t>
            </a:r>
            <a:r>
              <a:rPr sz="450" spc="80" dirty="0">
                <a:latin typeface="Calibri"/>
                <a:cs typeface="Calibri"/>
              </a:rPr>
              <a:t>a</a:t>
            </a:r>
            <a:r>
              <a:rPr sz="450" spc="70" dirty="0">
                <a:latin typeface="Calibri"/>
                <a:cs typeface="Calibri"/>
              </a:rPr>
              <a:t>gg</a:t>
            </a:r>
            <a:r>
              <a:rPr sz="450" spc="40" dirty="0">
                <a:latin typeface="Calibri"/>
                <a:cs typeface="Calibri"/>
              </a:rPr>
              <a:t>i</a:t>
            </a:r>
            <a:r>
              <a:rPr sz="450" spc="25" dirty="0">
                <a:latin typeface="Calibri"/>
                <a:cs typeface="Calibri"/>
              </a:rPr>
              <a:t> </a:t>
            </a:r>
            <a:r>
              <a:rPr sz="450" spc="145" dirty="0">
                <a:latin typeface="Calibri"/>
                <a:cs typeface="Calibri"/>
              </a:rPr>
              <a:t>m</a:t>
            </a:r>
            <a:r>
              <a:rPr sz="450" spc="75" dirty="0">
                <a:latin typeface="Calibri"/>
                <a:cs typeface="Calibri"/>
              </a:rPr>
              <a:t>ecc</a:t>
            </a:r>
            <a:r>
              <a:rPr sz="450" spc="80" dirty="0">
                <a:latin typeface="Calibri"/>
                <a:cs typeface="Calibri"/>
              </a:rPr>
              <a:t>an</a:t>
            </a:r>
            <a:r>
              <a:rPr sz="450" spc="30" dirty="0">
                <a:latin typeface="Calibri"/>
                <a:cs typeface="Calibri"/>
              </a:rPr>
              <a:t>i</a:t>
            </a:r>
            <a:r>
              <a:rPr sz="450" spc="75" dirty="0">
                <a:latin typeface="Calibri"/>
                <a:cs typeface="Calibri"/>
              </a:rPr>
              <a:t>c</a:t>
            </a:r>
            <a:r>
              <a:rPr sz="450" spc="40" dirty="0">
                <a:latin typeface="Calibri"/>
                <a:cs typeface="Calibri"/>
              </a:rPr>
              <a:t>i</a:t>
            </a:r>
            <a:r>
              <a:rPr sz="450" spc="25" dirty="0">
                <a:latin typeface="Calibri"/>
                <a:cs typeface="Calibri"/>
              </a:rPr>
              <a:t> </a:t>
            </a:r>
            <a:r>
              <a:rPr sz="450" spc="75" dirty="0">
                <a:latin typeface="Calibri"/>
                <a:cs typeface="Calibri"/>
              </a:rPr>
              <a:t>pe</a:t>
            </a:r>
            <a:r>
              <a:rPr sz="450" spc="60" dirty="0">
                <a:latin typeface="Calibri"/>
                <a:cs typeface="Calibri"/>
              </a:rPr>
              <a:t>r</a:t>
            </a:r>
            <a:r>
              <a:rPr sz="450" spc="35" dirty="0">
                <a:latin typeface="Calibri"/>
                <a:cs typeface="Calibri"/>
              </a:rPr>
              <a:t> </a:t>
            </a:r>
            <a:r>
              <a:rPr sz="450" spc="85" dirty="0">
                <a:latin typeface="Calibri"/>
                <a:cs typeface="Calibri"/>
              </a:rPr>
              <a:t>co</a:t>
            </a:r>
            <a:r>
              <a:rPr sz="450" spc="65" dirty="0">
                <a:latin typeface="Calibri"/>
                <a:cs typeface="Calibri"/>
              </a:rPr>
              <a:t>nt</a:t>
            </a:r>
            <a:r>
              <a:rPr sz="450" spc="90" dirty="0">
                <a:latin typeface="Calibri"/>
                <a:cs typeface="Calibri"/>
              </a:rPr>
              <a:t>o</a:t>
            </a:r>
            <a:r>
              <a:rPr sz="450" spc="40" dirty="0">
                <a:latin typeface="Calibri"/>
                <a:cs typeface="Calibri"/>
              </a:rPr>
              <a:t> </a:t>
            </a:r>
            <a:r>
              <a:rPr sz="450" spc="60" dirty="0">
                <a:latin typeface="Calibri"/>
                <a:cs typeface="Calibri"/>
              </a:rPr>
              <a:t>ter</a:t>
            </a:r>
            <a:r>
              <a:rPr sz="450" spc="70" dirty="0">
                <a:latin typeface="Calibri"/>
                <a:cs typeface="Calibri"/>
              </a:rPr>
              <a:t>z</a:t>
            </a:r>
            <a:r>
              <a:rPr sz="450" spc="40" dirty="0">
                <a:latin typeface="Calibri"/>
                <a:cs typeface="Calibri"/>
              </a:rPr>
              <a:t>i</a:t>
            </a:r>
            <a:r>
              <a:rPr sz="450" spc="35" dirty="0">
                <a:latin typeface="Calibri"/>
                <a:cs typeface="Calibri"/>
              </a:rPr>
              <a:t> </a:t>
            </a:r>
            <a:r>
              <a:rPr sz="450" dirty="0">
                <a:latin typeface="Calibri"/>
                <a:cs typeface="Calibri"/>
              </a:rPr>
              <a:t>	</a:t>
            </a:r>
            <a:r>
              <a:rPr sz="450" spc="85" dirty="0">
                <a:latin typeface="Calibri"/>
                <a:cs typeface="Calibri"/>
              </a:rPr>
              <a:t>1</a:t>
            </a:r>
            <a:endParaRPr sz="450">
              <a:latin typeface="Calibri"/>
              <a:cs typeface="Calibri"/>
            </a:endParaRPr>
          </a:p>
          <a:p>
            <a:pPr marL="195580">
              <a:lnSpc>
                <a:spcPct val="100000"/>
              </a:lnSpc>
              <a:spcBef>
                <a:spcPts val="40"/>
              </a:spcBef>
              <a:tabLst>
                <a:tab pos="2447290" algn="l"/>
              </a:tabLst>
            </a:pPr>
            <a:r>
              <a:rPr sz="450" spc="70" dirty="0">
                <a:latin typeface="Calibri"/>
                <a:cs typeface="Calibri"/>
              </a:rPr>
              <a:t>Aut</a:t>
            </a:r>
            <a:r>
              <a:rPr sz="450" spc="95" dirty="0">
                <a:latin typeface="Calibri"/>
                <a:cs typeface="Calibri"/>
              </a:rPr>
              <a:t>o</a:t>
            </a:r>
            <a:r>
              <a:rPr sz="450" spc="55" dirty="0">
                <a:latin typeface="Calibri"/>
                <a:cs typeface="Calibri"/>
              </a:rPr>
              <a:t>s</a:t>
            </a:r>
            <a:r>
              <a:rPr sz="450" spc="75" dirty="0">
                <a:latin typeface="Calibri"/>
                <a:cs typeface="Calibri"/>
              </a:rPr>
              <a:t>c</a:t>
            </a:r>
            <a:r>
              <a:rPr sz="450" spc="80" dirty="0">
                <a:latin typeface="Calibri"/>
                <a:cs typeface="Calibri"/>
              </a:rPr>
              <a:t>u</a:t>
            </a:r>
            <a:r>
              <a:rPr sz="450" spc="95" dirty="0">
                <a:latin typeface="Calibri"/>
                <a:cs typeface="Calibri"/>
              </a:rPr>
              <a:t>o</a:t>
            </a:r>
            <a:r>
              <a:rPr sz="450" spc="50" dirty="0">
                <a:latin typeface="Calibri"/>
                <a:cs typeface="Calibri"/>
              </a:rPr>
              <a:t>la</a:t>
            </a:r>
            <a:r>
              <a:rPr sz="450" spc="35" dirty="0">
                <a:latin typeface="Calibri"/>
                <a:cs typeface="Calibri"/>
              </a:rPr>
              <a:t> </a:t>
            </a:r>
            <a:r>
              <a:rPr sz="450" dirty="0">
                <a:latin typeface="Calibri"/>
                <a:cs typeface="Calibri"/>
              </a:rPr>
              <a:t>	</a:t>
            </a:r>
            <a:r>
              <a:rPr sz="450" spc="85" dirty="0">
                <a:latin typeface="Calibri"/>
                <a:cs typeface="Calibri"/>
              </a:rPr>
              <a:t>1</a:t>
            </a:r>
            <a:endParaRPr sz="450">
              <a:latin typeface="Calibri"/>
              <a:cs typeface="Calibri"/>
            </a:endParaRPr>
          </a:p>
          <a:p>
            <a:pPr marL="195580">
              <a:lnSpc>
                <a:spcPts val="85"/>
              </a:lnSpc>
              <a:spcBef>
                <a:spcPts val="40"/>
              </a:spcBef>
              <a:tabLst>
                <a:tab pos="2447290" algn="l"/>
              </a:tabLst>
            </a:pPr>
            <a:r>
              <a:rPr sz="450" spc="90" dirty="0">
                <a:latin typeface="Calibri"/>
                <a:cs typeface="Calibri"/>
              </a:rPr>
              <a:t>B</a:t>
            </a:r>
            <a:r>
              <a:rPr sz="450" spc="60" dirty="0">
                <a:latin typeface="Calibri"/>
                <a:cs typeface="Calibri"/>
              </a:rPr>
              <a:t>ar </a:t>
            </a:r>
            <a:r>
              <a:rPr sz="450" dirty="0">
                <a:latin typeface="Calibri"/>
                <a:cs typeface="Calibri"/>
              </a:rPr>
              <a:t>	</a:t>
            </a:r>
            <a:r>
              <a:rPr sz="450" spc="85" dirty="0">
                <a:latin typeface="Calibri"/>
                <a:cs typeface="Calibri"/>
              </a:rPr>
              <a:t>1</a:t>
            </a:r>
            <a:endParaRPr sz="450">
              <a:latin typeface="Calibri"/>
              <a:cs typeface="Calibri"/>
            </a:endParaRPr>
          </a:p>
          <a:p>
            <a:pPr marL="195580">
              <a:lnSpc>
                <a:spcPts val="1150"/>
              </a:lnSpc>
              <a:tabLst>
                <a:tab pos="2447290" algn="l"/>
                <a:tab pos="5186045" algn="l"/>
              </a:tabLst>
            </a:pPr>
            <a:r>
              <a:rPr sz="450" spc="90" dirty="0">
                <a:latin typeface="Calibri"/>
                <a:cs typeface="Calibri"/>
              </a:rPr>
              <a:t>B</a:t>
            </a:r>
            <a:r>
              <a:rPr sz="450" spc="70" dirty="0">
                <a:latin typeface="Calibri"/>
                <a:cs typeface="Calibri"/>
              </a:rPr>
              <a:t>ar</a:t>
            </a:r>
            <a:r>
              <a:rPr sz="450" spc="35" dirty="0">
                <a:latin typeface="Calibri"/>
                <a:cs typeface="Calibri"/>
              </a:rPr>
              <a:t> </a:t>
            </a:r>
            <a:r>
              <a:rPr sz="450" spc="50" dirty="0">
                <a:latin typeface="Calibri"/>
                <a:cs typeface="Calibri"/>
              </a:rPr>
              <a:t>-</a:t>
            </a:r>
            <a:r>
              <a:rPr sz="450" spc="25" dirty="0">
                <a:latin typeface="Calibri"/>
                <a:cs typeface="Calibri"/>
              </a:rPr>
              <a:t> </a:t>
            </a:r>
            <a:r>
              <a:rPr sz="450" spc="80" dirty="0">
                <a:latin typeface="Calibri"/>
                <a:cs typeface="Calibri"/>
              </a:rPr>
              <a:t>T</a:t>
            </a:r>
            <a:r>
              <a:rPr sz="450" spc="70" dirty="0">
                <a:latin typeface="Calibri"/>
                <a:cs typeface="Calibri"/>
              </a:rPr>
              <a:t>ra</a:t>
            </a:r>
            <a:r>
              <a:rPr sz="450" spc="45" dirty="0">
                <a:latin typeface="Calibri"/>
                <a:cs typeface="Calibri"/>
              </a:rPr>
              <a:t>tt</a:t>
            </a:r>
            <a:r>
              <a:rPr sz="450" spc="95" dirty="0">
                <a:latin typeface="Calibri"/>
                <a:cs typeface="Calibri"/>
              </a:rPr>
              <a:t>o</a:t>
            </a:r>
            <a:r>
              <a:rPr sz="450" spc="60" dirty="0">
                <a:latin typeface="Calibri"/>
                <a:cs typeface="Calibri"/>
              </a:rPr>
              <a:t>r</a:t>
            </a:r>
            <a:r>
              <a:rPr sz="450" spc="30" dirty="0">
                <a:latin typeface="Calibri"/>
                <a:cs typeface="Calibri"/>
              </a:rPr>
              <a:t>i</a:t>
            </a:r>
            <a:r>
              <a:rPr sz="450" spc="80" dirty="0">
                <a:latin typeface="Calibri"/>
                <a:cs typeface="Calibri"/>
              </a:rPr>
              <a:t>a</a:t>
            </a:r>
            <a:r>
              <a:rPr sz="450" dirty="0">
                <a:latin typeface="Calibri"/>
                <a:cs typeface="Calibri"/>
              </a:rPr>
              <a:t>	</a:t>
            </a:r>
            <a:r>
              <a:rPr sz="450" spc="85" dirty="0">
                <a:latin typeface="Calibri"/>
                <a:cs typeface="Calibri"/>
              </a:rPr>
              <a:t>1</a:t>
            </a:r>
            <a:r>
              <a:rPr sz="450" dirty="0">
                <a:latin typeface="Calibri"/>
                <a:cs typeface="Calibri"/>
              </a:rPr>
              <a:t>	</a:t>
            </a:r>
            <a:r>
              <a:rPr sz="2100" spc="-22" baseline="-23809" dirty="0">
                <a:solidFill>
                  <a:srgbClr val="595958"/>
                </a:solidFill>
                <a:latin typeface="Calibri"/>
                <a:cs typeface="Calibri"/>
              </a:rPr>
              <a:t>Num</a:t>
            </a:r>
            <a:r>
              <a:rPr sz="2100" spc="-15" baseline="-23809" dirty="0">
                <a:solidFill>
                  <a:srgbClr val="595958"/>
                </a:solidFill>
                <a:latin typeface="Calibri"/>
                <a:cs typeface="Calibri"/>
              </a:rPr>
              <a:t>e</a:t>
            </a:r>
            <a:r>
              <a:rPr sz="2100" spc="-52" baseline="-23809" dirty="0">
                <a:solidFill>
                  <a:srgbClr val="595958"/>
                </a:solidFill>
                <a:latin typeface="Calibri"/>
                <a:cs typeface="Calibri"/>
              </a:rPr>
              <a:t>r</a:t>
            </a:r>
            <a:r>
              <a:rPr sz="2100" spc="-15" baseline="-23809" dirty="0">
                <a:solidFill>
                  <a:srgbClr val="595958"/>
                </a:solidFill>
                <a:latin typeface="Calibri"/>
                <a:cs typeface="Calibri"/>
              </a:rPr>
              <a:t>o</a:t>
            </a:r>
            <a:r>
              <a:rPr sz="2100" spc="15" baseline="-23809" dirty="0">
                <a:solidFill>
                  <a:srgbClr val="595958"/>
                </a:solidFill>
                <a:latin typeface="Calibri"/>
                <a:cs typeface="Calibri"/>
              </a:rPr>
              <a:t> </a:t>
            </a:r>
            <a:r>
              <a:rPr sz="2100" spc="-67" baseline="-23809" dirty="0">
                <a:solidFill>
                  <a:srgbClr val="595958"/>
                </a:solidFill>
                <a:latin typeface="Calibri"/>
                <a:cs typeface="Calibri"/>
              </a:rPr>
              <a:t>A</a:t>
            </a:r>
            <a:r>
              <a:rPr sz="2100" spc="-37" baseline="-23809" dirty="0">
                <a:solidFill>
                  <a:srgbClr val="595958"/>
                </a:solidFill>
                <a:latin typeface="Calibri"/>
                <a:cs typeface="Calibri"/>
              </a:rPr>
              <a:t>t</a:t>
            </a:r>
            <a:r>
              <a:rPr sz="2100" spc="-15" baseline="-23809" dirty="0">
                <a:solidFill>
                  <a:srgbClr val="595958"/>
                </a:solidFill>
                <a:latin typeface="Calibri"/>
                <a:cs typeface="Calibri"/>
              </a:rPr>
              <a:t>tiv</a:t>
            </a:r>
            <a:endParaRPr sz="2100" baseline="-23809">
              <a:latin typeface="Calibri"/>
              <a:cs typeface="Calibri"/>
            </a:endParaRPr>
          </a:p>
          <a:p>
            <a:pPr marL="195580">
              <a:lnSpc>
                <a:spcPts val="465"/>
              </a:lnSpc>
              <a:tabLst>
                <a:tab pos="2447290" algn="l"/>
              </a:tabLst>
            </a:pPr>
            <a:r>
              <a:rPr sz="450" spc="90" dirty="0">
                <a:latin typeface="Calibri"/>
                <a:cs typeface="Calibri"/>
              </a:rPr>
              <a:t>CA</a:t>
            </a:r>
            <a:r>
              <a:rPr sz="450" spc="85" dirty="0">
                <a:latin typeface="Calibri"/>
                <a:cs typeface="Calibri"/>
              </a:rPr>
              <a:t>RT</a:t>
            </a:r>
            <a:r>
              <a:rPr sz="450" spc="90" dirty="0">
                <a:latin typeface="Calibri"/>
                <a:cs typeface="Calibri"/>
              </a:rPr>
              <a:t>A</a:t>
            </a:r>
            <a:r>
              <a:rPr sz="450" spc="40" dirty="0">
                <a:latin typeface="Calibri"/>
                <a:cs typeface="Calibri"/>
              </a:rPr>
              <a:t>,</a:t>
            </a:r>
            <a:r>
              <a:rPr sz="450" spc="30" dirty="0">
                <a:latin typeface="Calibri"/>
                <a:cs typeface="Calibri"/>
              </a:rPr>
              <a:t> </a:t>
            </a:r>
            <a:r>
              <a:rPr sz="450" spc="80" dirty="0">
                <a:latin typeface="Calibri"/>
                <a:cs typeface="Calibri"/>
              </a:rPr>
              <a:t>S</a:t>
            </a:r>
            <a:r>
              <a:rPr sz="450" spc="100" dirty="0">
                <a:latin typeface="Calibri"/>
                <a:cs typeface="Calibri"/>
              </a:rPr>
              <a:t>H</a:t>
            </a:r>
            <a:r>
              <a:rPr sz="450" spc="120" dirty="0">
                <a:latin typeface="Calibri"/>
                <a:cs typeface="Calibri"/>
              </a:rPr>
              <a:t>O</a:t>
            </a:r>
            <a:r>
              <a:rPr sz="450" spc="80" dirty="0">
                <a:latin typeface="Calibri"/>
                <a:cs typeface="Calibri"/>
              </a:rPr>
              <a:t>PPE</a:t>
            </a:r>
            <a:r>
              <a:rPr sz="450" spc="95" dirty="0">
                <a:latin typeface="Calibri"/>
                <a:cs typeface="Calibri"/>
              </a:rPr>
              <a:t>R</a:t>
            </a:r>
            <a:r>
              <a:rPr sz="450" spc="30" dirty="0">
                <a:latin typeface="Calibri"/>
                <a:cs typeface="Calibri"/>
              </a:rPr>
              <a:t> </a:t>
            </a:r>
            <a:r>
              <a:rPr sz="450" spc="90" dirty="0">
                <a:latin typeface="Calibri"/>
                <a:cs typeface="Calibri"/>
              </a:rPr>
              <a:t>A</a:t>
            </a:r>
            <a:r>
              <a:rPr sz="450" spc="75" dirty="0">
                <a:latin typeface="Calibri"/>
                <a:cs typeface="Calibri"/>
              </a:rPr>
              <a:t>L</a:t>
            </a:r>
            <a:r>
              <a:rPr sz="450" spc="30" dirty="0">
                <a:latin typeface="Calibri"/>
                <a:cs typeface="Calibri"/>
              </a:rPr>
              <a:t>I</a:t>
            </a:r>
            <a:r>
              <a:rPr sz="450" spc="155" dirty="0">
                <a:latin typeface="Calibri"/>
                <a:cs typeface="Calibri"/>
              </a:rPr>
              <a:t>M</a:t>
            </a:r>
            <a:r>
              <a:rPr sz="450" spc="80" dirty="0">
                <a:latin typeface="Calibri"/>
                <a:cs typeface="Calibri"/>
              </a:rPr>
              <a:t>E</a:t>
            </a:r>
            <a:r>
              <a:rPr sz="450" spc="110" dirty="0">
                <a:latin typeface="Calibri"/>
                <a:cs typeface="Calibri"/>
              </a:rPr>
              <a:t>N</a:t>
            </a:r>
            <a:r>
              <a:rPr sz="450" spc="80" dirty="0">
                <a:latin typeface="Calibri"/>
                <a:cs typeface="Calibri"/>
              </a:rPr>
              <a:t>T</a:t>
            </a:r>
            <a:r>
              <a:rPr sz="450" spc="90" dirty="0">
                <a:latin typeface="Calibri"/>
                <a:cs typeface="Calibri"/>
              </a:rPr>
              <a:t>AR</a:t>
            </a:r>
            <a:r>
              <a:rPr sz="450" spc="30" dirty="0">
                <a:latin typeface="Calibri"/>
                <a:cs typeface="Calibri"/>
              </a:rPr>
              <a:t>I</a:t>
            </a:r>
            <a:r>
              <a:rPr sz="450" spc="40" dirty="0">
                <a:latin typeface="Calibri"/>
                <a:cs typeface="Calibri"/>
              </a:rPr>
              <a:t>, </a:t>
            </a:r>
            <a:r>
              <a:rPr sz="450" dirty="0">
                <a:latin typeface="Calibri"/>
                <a:cs typeface="Calibri"/>
              </a:rPr>
              <a:t>	</a:t>
            </a:r>
            <a:r>
              <a:rPr sz="450" spc="85" dirty="0">
                <a:latin typeface="Calibri"/>
                <a:cs typeface="Calibri"/>
              </a:rPr>
              <a:t>1</a:t>
            </a:r>
            <a:endParaRPr sz="450">
              <a:latin typeface="Calibri"/>
              <a:cs typeface="Calibri"/>
            </a:endParaRPr>
          </a:p>
          <a:p>
            <a:pPr marL="195580">
              <a:lnSpc>
                <a:spcPct val="100000"/>
              </a:lnSpc>
              <a:spcBef>
                <a:spcPts val="40"/>
              </a:spcBef>
              <a:tabLst>
                <a:tab pos="2447290" algn="l"/>
              </a:tabLst>
            </a:pPr>
            <a:r>
              <a:rPr sz="450" spc="90" dirty="0">
                <a:latin typeface="Calibri"/>
                <a:cs typeface="Calibri"/>
              </a:rPr>
              <a:t>CA</a:t>
            </a:r>
            <a:r>
              <a:rPr sz="450" spc="85" dirty="0">
                <a:latin typeface="Calibri"/>
                <a:cs typeface="Calibri"/>
              </a:rPr>
              <a:t>RT</a:t>
            </a:r>
            <a:r>
              <a:rPr sz="450" spc="100" dirty="0">
                <a:latin typeface="Calibri"/>
                <a:cs typeface="Calibri"/>
              </a:rPr>
              <a:t>OL</a:t>
            </a:r>
            <a:r>
              <a:rPr sz="450" spc="30" dirty="0">
                <a:latin typeface="Calibri"/>
                <a:cs typeface="Calibri"/>
              </a:rPr>
              <a:t>I</a:t>
            </a:r>
            <a:r>
              <a:rPr sz="450" spc="85" dirty="0">
                <a:latin typeface="Calibri"/>
                <a:cs typeface="Calibri"/>
              </a:rPr>
              <a:t>BRER</a:t>
            </a:r>
            <a:r>
              <a:rPr sz="450" spc="30" dirty="0">
                <a:latin typeface="Calibri"/>
                <a:cs typeface="Calibri"/>
              </a:rPr>
              <a:t>I</a:t>
            </a:r>
            <a:r>
              <a:rPr sz="450" spc="70" dirty="0">
                <a:latin typeface="Calibri"/>
                <a:cs typeface="Calibri"/>
              </a:rPr>
              <a:t>A </a:t>
            </a:r>
            <a:r>
              <a:rPr sz="450" dirty="0">
                <a:latin typeface="Calibri"/>
                <a:cs typeface="Calibri"/>
              </a:rPr>
              <a:t>	</a:t>
            </a:r>
            <a:r>
              <a:rPr sz="450" spc="85" dirty="0">
                <a:latin typeface="Calibri"/>
                <a:cs typeface="Calibri"/>
              </a:rPr>
              <a:t>1</a:t>
            </a:r>
            <a:endParaRPr sz="450">
              <a:latin typeface="Calibri"/>
              <a:cs typeface="Calibri"/>
            </a:endParaRPr>
          </a:p>
          <a:p>
            <a:pPr marL="195580">
              <a:lnSpc>
                <a:spcPts val="335"/>
              </a:lnSpc>
              <a:spcBef>
                <a:spcPts val="40"/>
              </a:spcBef>
              <a:tabLst>
                <a:tab pos="2447290" algn="l"/>
              </a:tabLst>
            </a:pPr>
            <a:r>
              <a:rPr sz="450" spc="90" dirty="0">
                <a:latin typeface="Calibri"/>
                <a:cs typeface="Calibri"/>
              </a:rPr>
              <a:t>CA</a:t>
            </a:r>
            <a:r>
              <a:rPr sz="450" spc="85" dirty="0">
                <a:latin typeface="Calibri"/>
                <a:cs typeface="Calibri"/>
              </a:rPr>
              <a:t>RT</a:t>
            </a:r>
            <a:r>
              <a:rPr sz="450" spc="120" dirty="0">
                <a:latin typeface="Calibri"/>
                <a:cs typeface="Calibri"/>
              </a:rPr>
              <a:t>O</a:t>
            </a:r>
            <a:r>
              <a:rPr sz="450" spc="80" dirty="0">
                <a:latin typeface="Calibri"/>
                <a:cs typeface="Calibri"/>
              </a:rPr>
              <a:t>TE</a:t>
            </a:r>
            <a:r>
              <a:rPr sz="450" spc="100" dirty="0">
                <a:latin typeface="Calibri"/>
                <a:cs typeface="Calibri"/>
              </a:rPr>
              <a:t>CN</a:t>
            </a:r>
            <a:r>
              <a:rPr sz="450" spc="30" dirty="0">
                <a:latin typeface="Calibri"/>
                <a:cs typeface="Calibri"/>
              </a:rPr>
              <a:t>I</a:t>
            </a:r>
            <a:r>
              <a:rPr sz="450" spc="75" dirty="0">
                <a:latin typeface="Calibri"/>
                <a:cs typeface="Calibri"/>
              </a:rPr>
              <a:t>CA </a:t>
            </a:r>
            <a:r>
              <a:rPr sz="450" dirty="0">
                <a:latin typeface="Calibri"/>
                <a:cs typeface="Calibri"/>
              </a:rPr>
              <a:t>	</a:t>
            </a:r>
            <a:r>
              <a:rPr sz="450" spc="85" dirty="0">
                <a:latin typeface="Calibri"/>
                <a:cs typeface="Calibri"/>
              </a:rPr>
              <a:t>1</a:t>
            </a:r>
            <a:endParaRPr sz="450">
              <a:latin typeface="Calibri"/>
              <a:cs typeface="Calibri"/>
            </a:endParaRPr>
          </a:p>
          <a:p>
            <a:pPr marL="195580">
              <a:lnSpc>
                <a:spcPts val="850"/>
              </a:lnSpc>
              <a:tabLst>
                <a:tab pos="2447290" algn="l"/>
                <a:tab pos="5062220" algn="l"/>
              </a:tabLst>
            </a:pPr>
            <a:r>
              <a:rPr sz="450" spc="90" dirty="0">
                <a:latin typeface="Calibri"/>
                <a:cs typeface="Calibri"/>
              </a:rPr>
              <a:t>C</a:t>
            </a:r>
            <a:r>
              <a:rPr sz="450" spc="80" dirty="0">
                <a:latin typeface="Calibri"/>
                <a:cs typeface="Calibri"/>
              </a:rPr>
              <a:t>E</a:t>
            </a:r>
            <a:r>
              <a:rPr sz="450" spc="110" dirty="0">
                <a:latin typeface="Calibri"/>
                <a:cs typeface="Calibri"/>
              </a:rPr>
              <a:t>N</a:t>
            </a:r>
            <a:r>
              <a:rPr sz="450" spc="85" dirty="0">
                <a:latin typeface="Calibri"/>
                <a:cs typeface="Calibri"/>
              </a:rPr>
              <a:t>TR</a:t>
            </a:r>
            <a:r>
              <a:rPr sz="450" spc="114" dirty="0">
                <a:latin typeface="Calibri"/>
                <a:cs typeface="Calibri"/>
              </a:rPr>
              <a:t>O</a:t>
            </a:r>
            <a:r>
              <a:rPr sz="450" spc="40" dirty="0">
                <a:latin typeface="Calibri"/>
                <a:cs typeface="Calibri"/>
              </a:rPr>
              <a:t> </a:t>
            </a:r>
            <a:r>
              <a:rPr sz="450" spc="90" dirty="0">
                <a:latin typeface="Calibri"/>
                <a:cs typeface="Calibri"/>
              </a:rPr>
              <a:t>ABBR</a:t>
            </a:r>
            <a:r>
              <a:rPr sz="450" spc="120" dirty="0">
                <a:latin typeface="Calibri"/>
                <a:cs typeface="Calibri"/>
              </a:rPr>
              <a:t>O</a:t>
            </a:r>
            <a:r>
              <a:rPr sz="450" spc="110" dirty="0">
                <a:latin typeface="Calibri"/>
                <a:cs typeface="Calibri"/>
              </a:rPr>
              <a:t>N</a:t>
            </a:r>
            <a:r>
              <a:rPr sz="450" spc="80" dirty="0">
                <a:latin typeface="Calibri"/>
                <a:cs typeface="Calibri"/>
              </a:rPr>
              <a:t>ZAT</a:t>
            </a:r>
            <a:r>
              <a:rPr sz="450" spc="110" dirty="0">
                <a:latin typeface="Calibri"/>
                <a:cs typeface="Calibri"/>
              </a:rPr>
              <a:t>U</a:t>
            </a:r>
            <a:r>
              <a:rPr sz="450" spc="90" dirty="0">
                <a:latin typeface="Calibri"/>
                <a:cs typeface="Calibri"/>
              </a:rPr>
              <a:t>R</a:t>
            </a:r>
            <a:r>
              <a:rPr sz="450" spc="100" dirty="0">
                <a:latin typeface="Calibri"/>
                <a:cs typeface="Calibri"/>
              </a:rPr>
              <a:t>A</a:t>
            </a:r>
            <a:r>
              <a:rPr sz="450" dirty="0">
                <a:latin typeface="Calibri"/>
                <a:cs typeface="Calibri"/>
              </a:rPr>
              <a:t>	</a:t>
            </a:r>
            <a:r>
              <a:rPr sz="450" spc="85" dirty="0">
                <a:latin typeface="Calibri"/>
                <a:cs typeface="Calibri"/>
              </a:rPr>
              <a:t>1</a:t>
            </a:r>
            <a:r>
              <a:rPr sz="1350" baseline="-9259" dirty="0">
                <a:solidFill>
                  <a:srgbClr val="595958"/>
                </a:solidFill>
                <a:latin typeface="Calibri"/>
                <a:cs typeface="Calibri"/>
              </a:rPr>
              <a:t> 	</a:t>
            </a:r>
            <a:r>
              <a:rPr sz="1350" spc="-7" baseline="-9259" dirty="0">
                <a:solidFill>
                  <a:srgbClr val="595958"/>
                </a:solidFill>
                <a:latin typeface="Calibri"/>
                <a:cs typeface="Calibri"/>
              </a:rPr>
              <a:t>100</a:t>
            </a:r>
            <a:endParaRPr sz="1350" baseline="-9259">
              <a:latin typeface="Calibri"/>
              <a:cs typeface="Calibri"/>
            </a:endParaRPr>
          </a:p>
          <a:p>
            <a:pPr marL="195580">
              <a:lnSpc>
                <a:spcPts val="515"/>
              </a:lnSpc>
              <a:tabLst>
                <a:tab pos="2447290" algn="l"/>
              </a:tabLst>
            </a:pPr>
            <a:r>
              <a:rPr sz="450" spc="90" dirty="0">
                <a:latin typeface="Calibri"/>
                <a:cs typeface="Calibri"/>
              </a:rPr>
              <a:t>C</a:t>
            </a:r>
            <a:r>
              <a:rPr sz="450" spc="80" dirty="0">
                <a:latin typeface="Calibri"/>
                <a:cs typeface="Calibri"/>
              </a:rPr>
              <a:t>E</a:t>
            </a:r>
            <a:r>
              <a:rPr sz="450" spc="110" dirty="0">
                <a:latin typeface="Calibri"/>
                <a:cs typeface="Calibri"/>
              </a:rPr>
              <a:t>N</a:t>
            </a:r>
            <a:r>
              <a:rPr sz="450" spc="85" dirty="0">
                <a:latin typeface="Calibri"/>
                <a:cs typeface="Calibri"/>
              </a:rPr>
              <a:t>TR</a:t>
            </a:r>
            <a:r>
              <a:rPr sz="450" spc="114" dirty="0">
                <a:latin typeface="Calibri"/>
                <a:cs typeface="Calibri"/>
              </a:rPr>
              <a:t>O</a:t>
            </a:r>
            <a:r>
              <a:rPr sz="450" spc="40" dirty="0">
                <a:latin typeface="Calibri"/>
                <a:cs typeface="Calibri"/>
              </a:rPr>
              <a:t> </a:t>
            </a:r>
            <a:r>
              <a:rPr sz="450" spc="90" dirty="0">
                <a:latin typeface="Calibri"/>
                <a:cs typeface="Calibri"/>
              </a:rPr>
              <a:t>A</a:t>
            </a:r>
            <a:r>
              <a:rPr sz="450" spc="80" dirty="0">
                <a:latin typeface="Calibri"/>
                <a:cs typeface="Calibri"/>
              </a:rPr>
              <a:t>SS</a:t>
            </a:r>
            <a:r>
              <a:rPr sz="450" spc="30" dirty="0">
                <a:latin typeface="Calibri"/>
                <a:cs typeface="Calibri"/>
              </a:rPr>
              <a:t>I</a:t>
            </a:r>
            <a:r>
              <a:rPr sz="450" spc="80" dirty="0">
                <a:latin typeface="Calibri"/>
                <a:cs typeface="Calibri"/>
              </a:rPr>
              <a:t>STE</a:t>
            </a:r>
            <a:r>
              <a:rPr sz="450" spc="110" dirty="0">
                <a:latin typeface="Calibri"/>
                <a:cs typeface="Calibri"/>
              </a:rPr>
              <a:t>N</a:t>
            </a:r>
            <a:r>
              <a:rPr sz="450" spc="70" dirty="0">
                <a:latin typeface="Calibri"/>
                <a:cs typeface="Calibri"/>
              </a:rPr>
              <a:t>Z</a:t>
            </a:r>
            <a:r>
              <a:rPr sz="450" spc="100" dirty="0">
                <a:latin typeface="Calibri"/>
                <a:cs typeface="Calibri"/>
              </a:rPr>
              <a:t>A</a:t>
            </a:r>
            <a:r>
              <a:rPr sz="450" spc="25" dirty="0">
                <a:latin typeface="Calibri"/>
                <a:cs typeface="Calibri"/>
              </a:rPr>
              <a:t> </a:t>
            </a:r>
            <a:r>
              <a:rPr sz="450" spc="110" dirty="0">
                <a:latin typeface="Calibri"/>
                <a:cs typeface="Calibri"/>
              </a:rPr>
              <a:t>N</a:t>
            </a:r>
            <a:r>
              <a:rPr sz="450" spc="120" dirty="0">
                <a:latin typeface="Calibri"/>
                <a:cs typeface="Calibri"/>
              </a:rPr>
              <a:t>O</a:t>
            </a:r>
            <a:r>
              <a:rPr sz="450" spc="85" dirty="0">
                <a:latin typeface="Calibri"/>
                <a:cs typeface="Calibri"/>
              </a:rPr>
              <a:t>K</a:t>
            </a:r>
            <a:r>
              <a:rPr sz="450" spc="55" dirty="0">
                <a:latin typeface="Calibri"/>
                <a:cs typeface="Calibri"/>
              </a:rPr>
              <a:t>IA-</a:t>
            </a:r>
            <a:r>
              <a:rPr sz="450" spc="80" dirty="0">
                <a:latin typeface="Calibri"/>
                <a:cs typeface="Calibri"/>
              </a:rPr>
              <a:t>S</a:t>
            </a:r>
            <a:r>
              <a:rPr sz="450" spc="120" dirty="0">
                <a:latin typeface="Calibri"/>
                <a:cs typeface="Calibri"/>
              </a:rPr>
              <a:t>O</a:t>
            </a:r>
            <a:r>
              <a:rPr sz="450" spc="110" dirty="0">
                <a:latin typeface="Calibri"/>
                <a:cs typeface="Calibri"/>
              </a:rPr>
              <a:t>N</a:t>
            </a:r>
            <a:r>
              <a:rPr sz="450" spc="80" dirty="0">
                <a:latin typeface="Calibri"/>
                <a:cs typeface="Calibri"/>
              </a:rPr>
              <a:t>Y</a:t>
            </a:r>
            <a:r>
              <a:rPr sz="450" spc="40" dirty="0">
                <a:latin typeface="Calibri"/>
                <a:cs typeface="Calibri"/>
              </a:rPr>
              <a:t>-</a:t>
            </a:r>
            <a:r>
              <a:rPr sz="450" spc="85" dirty="0">
                <a:latin typeface="Calibri"/>
                <a:cs typeface="Calibri"/>
              </a:rPr>
              <a:t>ER</a:t>
            </a:r>
            <a:r>
              <a:rPr sz="450" spc="30" dirty="0">
                <a:latin typeface="Calibri"/>
                <a:cs typeface="Calibri"/>
              </a:rPr>
              <a:t>I</a:t>
            </a:r>
            <a:r>
              <a:rPr sz="450" spc="80" dirty="0">
                <a:latin typeface="Calibri"/>
                <a:cs typeface="Calibri"/>
              </a:rPr>
              <a:t>CSS</a:t>
            </a:r>
            <a:r>
              <a:rPr sz="450" spc="120" dirty="0">
                <a:latin typeface="Calibri"/>
                <a:cs typeface="Calibri"/>
              </a:rPr>
              <a:t>O</a:t>
            </a:r>
            <a:r>
              <a:rPr sz="450" spc="110" dirty="0">
                <a:latin typeface="Calibri"/>
                <a:cs typeface="Calibri"/>
              </a:rPr>
              <a:t>N</a:t>
            </a:r>
            <a:r>
              <a:rPr sz="450" spc="40" dirty="0">
                <a:latin typeface="Calibri"/>
                <a:cs typeface="Calibri"/>
              </a:rPr>
              <a:t>-</a:t>
            </a:r>
            <a:r>
              <a:rPr sz="450" spc="80" dirty="0">
                <a:latin typeface="Calibri"/>
                <a:cs typeface="Calibri"/>
              </a:rPr>
              <a:t>E</a:t>
            </a:r>
            <a:r>
              <a:rPr sz="450" spc="90" dirty="0">
                <a:latin typeface="Calibri"/>
                <a:cs typeface="Calibri"/>
              </a:rPr>
              <a:t>CC</a:t>
            </a:r>
            <a:r>
              <a:rPr sz="450" spc="45" dirty="0">
                <a:latin typeface="Calibri"/>
                <a:cs typeface="Calibri"/>
              </a:rPr>
              <a:t>.</a:t>
            </a:r>
            <a:r>
              <a:rPr sz="450" spc="35" dirty="0">
                <a:latin typeface="Calibri"/>
                <a:cs typeface="Calibri"/>
              </a:rPr>
              <a:t> </a:t>
            </a:r>
            <a:r>
              <a:rPr sz="450" dirty="0">
                <a:latin typeface="Calibri"/>
                <a:cs typeface="Calibri"/>
              </a:rPr>
              <a:t>	</a:t>
            </a:r>
            <a:r>
              <a:rPr sz="450" spc="85" dirty="0">
                <a:latin typeface="Calibri"/>
                <a:cs typeface="Calibri"/>
              </a:rPr>
              <a:t>1</a:t>
            </a:r>
            <a:endParaRPr sz="450">
              <a:latin typeface="Calibri"/>
              <a:cs typeface="Calibri"/>
            </a:endParaRPr>
          </a:p>
          <a:p>
            <a:pPr marL="195580">
              <a:lnSpc>
                <a:spcPts val="335"/>
              </a:lnSpc>
              <a:spcBef>
                <a:spcPts val="40"/>
              </a:spcBef>
              <a:tabLst>
                <a:tab pos="2447290" algn="l"/>
              </a:tabLst>
            </a:pPr>
            <a:r>
              <a:rPr sz="450" spc="90" dirty="0">
                <a:latin typeface="Calibri"/>
                <a:cs typeface="Calibri"/>
              </a:rPr>
              <a:t>C</a:t>
            </a:r>
            <a:r>
              <a:rPr sz="450" spc="80" dirty="0">
                <a:latin typeface="Calibri"/>
                <a:cs typeface="Calibri"/>
              </a:rPr>
              <a:t>E</a:t>
            </a:r>
            <a:r>
              <a:rPr sz="450" spc="110" dirty="0">
                <a:latin typeface="Calibri"/>
                <a:cs typeface="Calibri"/>
              </a:rPr>
              <a:t>N</a:t>
            </a:r>
            <a:r>
              <a:rPr sz="450" spc="85" dirty="0">
                <a:latin typeface="Calibri"/>
                <a:cs typeface="Calibri"/>
              </a:rPr>
              <a:t>TR</a:t>
            </a:r>
            <a:r>
              <a:rPr sz="450" spc="114" dirty="0">
                <a:latin typeface="Calibri"/>
                <a:cs typeface="Calibri"/>
              </a:rPr>
              <a:t>O</a:t>
            </a:r>
            <a:r>
              <a:rPr sz="450" spc="40" dirty="0">
                <a:latin typeface="Calibri"/>
                <a:cs typeface="Calibri"/>
              </a:rPr>
              <a:t> </a:t>
            </a:r>
            <a:r>
              <a:rPr sz="450" spc="80" dirty="0">
                <a:latin typeface="Calibri"/>
                <a:cs typeface="Calibri"/>
              </a:rPr>
              <a:t>ESTET</a:t>
            </a:r>
            <a:r>
              <a:rPr sz="450" spc="30" dirty="0">
                <a:latin typeface="Calibri"/>
                <a:cs typeface="Calibri"/>
              </a:rPr>
              <a:t>I</a:t>
            </a:r>
            <a:r>
              <a:rPr sz="450" spc="80" dirty="0">
                <a:latin typeface="Calibri"/>
                <a:cs typeface="Calibri"/>
              </a:rPr>
              <a:t>CO </a:t>
            </a:r>
            <a:r>
              <a:rPr sz="450" dirty="0">
                <a:latin typeface="Calibri"/>
                <a:cs typeface="Calibri"/>
              </a:rPr>
              <a:t>	</a:t>
            </a:r>
            <a:r>
              <a:rPr sz="450" spc="85" dirty="0">
                <a:latin typeface="Calibri"/>
                <a:cs typeface="Calibri"/>
              </a:rPr>
              <a:t>1</a:t>
            </a:r>
            <a:endParaRPr sz="450">
              <a:latin typeface="Calibri"/>
              <a:cs typeface="Calibri"/>
            </a:endParaRPr>
          </a:p>
          <a:p>
            <a:pPr marL="195580">
              <a:lnSpc>
                <a:spcPts val="860"/>
              </a:lnSpc>
              <a:tabLst>
                <a:tab pos="2447290" algn="l"/>
                <a:tab pos="5120005" algn="l"/>
              </a:tabLst>
            </a:pPr>
            <a:r>
              <a:rPr sz="450" spc="90" dirty="0">
                <a:latin typeface="Calibri"/>
                <a:cs typeface="Calibri"/>
              </a:rPr>
              <a:t>C</a:t>
            </a:r>
            <a:r>
              <a:rPr sz="450" spc="140" dirty="0">
                <a:latin typeface="Calibri"/>
                <a:cs typeface="Calibri"/>
              </a:rPr>
              <a:t>OMM</a:t>
            </a:r>
            <a:r>
              <a:rPr sz="450" spc="85" dirty="0">
                <a:latin typeface="Calibri"/>
                <a:cs typeface="Calibri"/>
              </a:rPr>
              <a:t>ER</a:t>
            </a:r>
            <a:r>
              <a:rPr sz="450" spc="90" dirty="0">
                <a:latin typeface="Calibri"/>
                <a:cs typeface="Calibri"/>
              </a:rPr>
              <a:t>C</a:t>
            </a:r>
            <a:r>
              <a:rPr sz="450" spc="60" dirty="0">
                <a:latin typeface="Calibri"/>
                <a:cs typeface="Calibri"/>
              </a:rPr>
              <a:t>IA</a:t>
            </a:r>
            <a:r>
              <a:rPr sz="450" spc="110" dirty="0">
                <a:latin typeface="Calibri"/>
                <a:cs typeface="Calibri"/>
              </a:rPr>
              <a:t>N</a:t>
            </a:r>
            <a:r>
              <a:rPr sz="450" spc="80" dirty="0">
                <a:latin typeface="Calibri"/>
                <a:cs typeface="Calibri"/>
              </a:rPr>
              <a:t>T</a:t>
            </a:r>
            <a:r>
              <a:rPr sz="450" spc="85" dirty="0">
                <a:latin typeface="Calibri"/>
                <a:cs typeface="Calibri"/>
              </a:rPr>
              <a:t>E</a:t>
            </a:r>
            <a:r>
              <a:rPr sz="450" spc="30" dirty="0">
                <a:latin typeface="Calibri"/>
                <a:cs typeface="Calibri"/>
              </a:rPr>
              <a:t> </a:t>
            </a:r>
            <a:r>
              <a:rPr sz="450" spc="50" dirty="0">
                <a:latin typeface="Calibri"/>
                <a:cs typeface="Calibri"/>
              </a:rPr>
              <a:t>-</a:t>
            </a:r>
            <a:r>
              <a:rPr sz="450" spc="25" dirty="0">
                <a:latin typeface="Calibri"/>
                <a:cs typeface="Calibri"/>
              </a:rPr>
              <a:t> </a:t>
            </a:r>
            <a:r>
              <a:rPr sz="450" spc="155" dirty="0">
                <a:latin typeface="Calibri"/>
                <a:cs typeface="Calibri"/>
              </a:rPr>
              <a:t>M</a:t>
            </a:r>
            <a:r>
              <a:rPr sz="450" spc="90" dirty="0">
                <a:latin typeface="Calibri"/>
                <a:cs typeface="Calibri"/>
              </a:rPr>
              <a:t>A</a:t>
            </a:r>
            <a:r>
              <a:rPr sz="450" spc="80" dirty="0">
                <a:latin typeface="Calibri"/>
                <a:cs typeface="Calibri"/>
              </a:rPr>
              <a:t>TER</a:t>
            </a:r>
            <a:r>
              <a:rPr sz="450" spc="60" dirty="0">
                <a:latin typeface="Calibri"/>
                <a:cs typeface="Calibri"/>
              </a:rPr>
              <a:t>IA</a:t>
            </a:r>
            <a:r>
              <a:rPr sz="450" spc="75" dirty="0">
                <a:latin typeface="Calibri"/>
                <a:cs typeface="Calibri"/>
              </a:rPr>
              <a:t>L</a:t>
            </a:r>
            <a:r>
              <a:rPr sz="450" spc="85" dirty="0">
                <a:latin typeface="Calibri"/>
                <a:cs typeface="Calibri"/>
              </a:rPr>
              <a:t>E</a:t>
            </a:r>
            <a:r>
              <a:rPr sz="450" spc="30" dirty="0">
                <a:latin typeface="Calibri"/>
                <a:cs typeface="Calibri"/>
              </a:rPr>
              <a:t> I</a:t>
            </a:r>
            <a:r>
              <a:rPr sz="450" spc="105" dirty="0">
                <a:latin typeface="Calibri"/>
                <a:cs typeface="Calibri"/>
              </a:rPr>
              <a:t>D</a:t>
            </a:r>
            <a:r>
              <a:rPr sz="450" spc="90" dirty="0">
                <a:latin typeface="Calibri"/>
                <a:cs typeface="Calibri"/>
              </a:rPr>
              <a:t>RA</a:t>
            </a:r>
            <a:r>
              <a:rPr sz="450" spc="110" dirty="0">
                <a:latin typeface="Calibri"/>
                <a:cs typeface="Calibri"/>
              </a:rPr>
              <a:t>U</a:t>
            </a:r>
            <a:r>
              <a:rPr sz="450" spc="75" dirty="0">
                <a:latin typeface="Calibri"/>
                <a:cs typeface="Calibri"/>
              </a:rPr>
              <a:t>L</a:t>
            </a:r>
            <a:r>
              <a:rPr sz="450" spc="30" dirty="0">
                <a:latin typeface="Calibri"/>
                <a:cs typeface="Calibri"/>
              </a:rPr>
              <a:t>I</a:t>
            </a:r>
            <a:r>
              <a:rPr sz="450" spc="100" dirty="0">
                <a:latin typeface="Calibri"/>
                <a:cs typeface="Calibri"/>
              </a:rPr>
              <a:t>CO</a:t>
            </a:r>
            <a:r>
              <a:rPr sz="450" dirty="0">
                <a:latin typeface="Calibri"/>
                <a:cs typeface="Calibri"/>
              </a:rPr>
              <a:t>	</a:t>
            </a:r>
            <a:r>
              <a:rPr sz="450" spc="85" dirty="0">
                <a:latin typeface="Calibri"/>
                <a:cs typeface="Calibri"/>
              </a:rPr>
              <a:t>1</a:t>
            </a:r>
            <a:r>
              <a:rPr sz="1350" baseline="-18518" dirty="0">
                <a:solidFill>
                  <a:srgbClr val="595958"/>
                </a:solidFill>
                <a:latin typeface="Calibri"/>
                <a:cs typeface="Calibri"/>
              </a:rPr>
              <a:t> 	</a:t>
            </a:r>
            <a:r>
              <a:rPr sz="1350" spc="-7" baseline="-18518" dirty="0">
                <a:solidFill>
                  <a:srgbClr val="595958"/>
                </a:solidFill>
                <a:latin typeface="Calibri"/>
                <a:cs typeface="Calibri"/>
              </a:rPr>
              <a:t>80</a:t>
            </a:r>
            <a:endParaRPr sz="1350" baseline="-18518">
              <a:latin typeface="Calibri"/>
              <a:cs typeface="Calibri"/>
            </a:endParaRPr>
          </a:p>
          <a:p>
            <a:pPr marL="195580">
              <a:lnSpc>
                <a:spcPts val="525"/>
              </a:lnSpc>
            </a:pPr>
            <a:r>
              <a:rPr sz="450" spc="90" dirty="0">
                <a:latin typeface="Calibri"/>
                <a:cs typeface="Calibri"/>
              </a:rPr>
              <a:t>C</a:t>
            </a:r>
            <a:r>
              <a:rPr sz="450" spc="140" dirty="0">
                <a:latin typeface="Calibri"/>
                <a:cs typeface="Calibri"/>
              </a:rPr>
              <a:t>OMM</a:t>
            </a:r>
            <a:r>
              <a:rPr sz="450" spc="85" dirty="0">
                <a:latin typeface="Calibri"/>
                <a:cs typeface="Calibri"/>
              </a:rPr>
              <a:t>ER</a:t>
            </a:r>
            <a:r>
              <a:rPr sz="450" spc="90" dirty="0">
                <a:latin typeface="Calibri"/>
                <a:cs typeface="Calibri"/>
              </a:rPr>
              <a:t>C</a:t>
            </a:r>
            <a:r>
              <a:rPr sz="450" spc="30" dirty="0">
                <a:latin typeface="Calibri"/>
                <a:cs typeface="Calibri"/>
              </a:rPr>
              <a:t>I</a:t>
            </a:r>
            <a:r>
              <a:rPr sz="450" spc="114" dirty="0">
                <a:latin typeface="Calibri"/>
                <a:cs typeface="Calibri"/>
              </a:rPr>
              <a:t>O</a:t>
            </a:r>
            <a:r>
              <a:rPr sz="450" spc="40" dirty="0">
                <a:latin typeface="Calibri"/>
                <a:cs typeface="Calibri"/>
              </a:rPr>
              <a:t> </a:t>
            </a:r>
            <a:r>
              <a:rPr sz="450" spc="90" dirty="0">
                <a:latin typeface="Calibri"/>
                <a:cs typeface="Calibri"/>
              </a:rPr>
              <a:t>A</a:t>
            </a:r>
            <a:r>
              <a:rPr sz="450" spc="75" dirty="0">
                <a:latin typeface="Calibri"/>
                <a:cs typeface="Calibri"/>
              </a:rPr>
              <a:t>LL</a:t>
            </a:r>
            <a:r>
              <a:rPr sz="450" spc="30" dirty="0">
                <a:latin typeface="Calibri"/>
                <a:cs typeface="Calibri"/>
              </a:rPr>
              <a:t>'I</a:t>
            </a:r>
            <a:r>
              <a:rPr sz="450" spc="110" dirty="0">
                <a:latin typeface="Calibri"/>
                <a:cs typeface="Calibri"/>
              </a:rPr>
              <a:t>N</a:t>
            </a:r>
            <a:r>
              <a:rPr sz="450" spc="100" dirty="0">
                <a:latin typeface="Calibri"/>
                <a:cs typeface="Calibri"/>
              </a:rPr>
              <a:t>G</a:t>
            </a:r>
            <a:r>
              <a:rPr sz="450" spc="90" dirty="0">
                <a:latin typeface="Calibri"/>
                <a:cs typeface="Calibri"/>
              </a:rPr>
              <a:t>R</a:t>
            </a:r>
            <a:r>
              <a:rPr sz="450" spc="120" dirty="0">
                <a:latin typeface="Calibri"/>
                <a:cs typeface="Calibri"/>
              </a:rPr>
              <a:t>O</a:t>
            </a:r>
            <a:r>
              <a:rPr sz="450" spc="90" dirty="0">
                <a:latin typeface="Calibri"/>
                <a:cs typeface="Calibri"/>
              </a:rPr>
              <a:t>SSO</a:t>
            </a:r>
            <a:r>
              <a:rPr sz="450" spc="40" dirty="0">
                <a:latin typeface="Calibri"/>
                <a:cs typeface="Calibri"/>
              </a:rPr>
              <a:t> </a:t>
            </a:r>
            <a:r>
              <a:rPr sz="450" spc="75" dirty="0">
                <a:latin typeface="Calibri"/>
                <a:cs typeface="Calibri"/>
              </a:rPr>
              <a:t>DI</a:t>
            </a:r>
            <a:r>
              <a:rPr sz="450" spc="25" dirty="0">
                <a:latin typeface="Calibri"/>
                <a:cs typeface="Calibri"/>
              </a:rPr>
              <a:t> </a:t>
            </a:r>
            <a:r>
              <a:rPr sz="450" spc="155" dirty="0">
                <a:latin typeface="Calibri"/>
                <a:cs typeface="Calibri"/>
              </a:rPr>
              <a:t>M</a:t>
            </a:r>
            <a:r>
              <a:rPr sz="450" spc="90" dirty="0">
                <a:latin typeface="Calibri"/>
                <a:cs typeface="Calibri"/>
              </a:rPr>
              <a:t>ACC</a:t>
            </a:r>
            <a:r>
              <a:rPr sz="450" spc="100" dirty="0">
                <a:latin typeface="Calibri"/>
                <a:cs typeface="Calibri"/>
              </a:rPr>
              <a:t>H</a:t>
            </a:r>
            <a:r>
              <a:rPr sz="450" spc="30" dirty="0">
                <a:latin typeface="Calibri"/>
                <a:cs typeface="Calibri"/>
              </a:rPr>
              <a:t>I</a:t>
            </a:r>
            <a:r>
              <a:rPr sz="450" spc="95" dirty="0">
                <a:latin typeface="Calibri"/>
                <a:cs typeface="Calibri"/>
              </a:rPr>
              <a:t>NE</a:t>
            </a:r>
            <a:r>
              <a:rPr sz="450" spc="30" dirty="0">
                <a:latin typeface="Calibri"/>
                <a:cs typeface="Calibri"/>
              </a:rPr>
              <a:t> </a:t>
            </a:r>
            <a:r>
              <a:rPr sz="450" spc="110" dirty="0">
                <a:latin typeface="Calibri"/>
                <a:cs typeface="Calibri"/>
              </a:rPr>
              <a:t>U</a:t>
            </a:r>
            <a:r>
              <a:rPr sz="450" spc="80" dirty="0">
                <a:latin typeface="Calibri"/>
                <a:cs typeface="Calibri"/>
              </a:rPr>
              <a:t>TE</a:t>
            </a:r>
            <a:r>
              <a:rPr sz="450" spc="95" dirty="0">
                <a:latin typeface="Calibri"/>
                <a:cs typeface="Calibri"/>
              </a:rPr>
              <a:t>NS</a:t>
            </a:r>
            <a:r>
              <a:rPr sz="450" spc="30" dirty="0">
                <a:latin typeface="Calibri"/>
                <a:cs typeface="Calibri"/>
              </a:rPr>
              <a:t>I</a:t>
            </a:r>
            <a:r>
              <a:rPr sz="450" spc="75" dirty="0">
                <a:latin typeface="Calibri"/>
                <a:cs typeface="Calibri"/>
              </a:rPr>
              <a:t>L</a:t>
            </a:r>
            <a:r>
              <a:rPr sz="450" spc="40" dirty="0">
                <a:latin typeface="Calibri"/>
                <a:cs typeface="Calibri"/>
              </a:rPr>
              <a:t>I</a:t>
            </a:r>
            <a:r>
              <a:rPr sz="450" spc="25" dirty="0">
                <a:latin typeface="Calibri"/>
                <a:cs typeface="Calibri"/>
              </a:rPr>
              <a:t> </a:t>
            </a:r>
            <a:r>
              <a:rPr sz="450" spc="80" dirty="0">
                <a:latin typeface="Calibri"/>
                <a:cs typeface="Calibri"/>
              </a:rPr>
              <a:t>E</a:t>
            </a:r>
            <a:r>
              <a:rPr sz="450" spc="105" dirty="0">
                <a:latin typeface="Calibri"/>
                <a:cs typeface="Calibri"/>
              </a:rPr>
              <a:t>D</a:t>
            </a:r>
            <a:endParaRPr sz="450">
              <a:latin typeface="Calibri"/>
              <a:cs typeface="Calibri"/>
            </a:endParaRPr>
          </a:p>
          <a:p>
            <a:pPr marL="195580">
              <a:lnSpc>
                <a:spcPts val="330"/>
              </a:lnSpc>
              <a:spcBef>
                <a:spcPts val="40"/>
              </a:spcBef>
              <a:tabLst>
                <a:tab pos="2447290" algn="l"/>
              </a:tabLst>
            </a:pPr>
            <a:r>
              <a:rPr sz="450" spc="90" dirty="0">
                <a:latin typeface="Calibri"/>
                <a:cs typeface="Calibri"/>
              </a:rPr>
              <a:t>A</a:t>
            </a:r>
            <a:r>
              <a:rPr sz="450" spc="110" dirty="0">
                <a:latin typeface="Calibri"/>
                <a:cs typeface="Calibri"/>
              </a:rPr>
              <a:t>U</a:t>
            </a:r>
            <a:r>
              <a:rPr sz="450" spc="80" dirty="0">
                <a:latin typeface="Calibri"/>
                <a:cs typeface="Calibri"/>
              </a:rPr>
              <a:t>T</a:t>
            </a:r>
            <a:r>
              <a:rPr sz="450" spc="120" dirty="0">
                <a:latin typeface="Calibri"/>
                <a:cs typeface="Calibri"/>
              </a:rPr>
              <a:t>O</a:t>
            </a:r>
            <a:r>
              <a:rPr sz="450" spc="90" dirty="0">
                <a:latin typeface="Calibri"/>
                <a:cs typeface="Calibri"/>
              </a:rPr>
              <a:t>A</a:t>
            </a:r>
            <a:r>
              <a:rPr sz="450" spc="80" dirty="0">
                <a:latin typeface="Calibri"/>
                <a:cs typeface="Calibri"/>
              </a:rPr>
              <a:t>TTRE</a:t>
            </a:r>
            <a:r>
              <a:rPr sz="450" spc="75" dirty="0">
                <a:latin typeface="Calibri"/>
                <a:cs typeface="Calibri"/>
              </a:rPr>
              <a:t>ZZA</a:t>
            </a:r>
            <a:r>
              <a:rPr sz="450" spc="80" dirty="0">
                <a:latin typeface="Calibri"/>
                <a:cs typeface="Calibri"/>
              </a:rPr>
              <a:t>T</a:t>
            </a:r>
            <a:r>
              <a:rPr sz="450" spc="110" dirty="0">
                <a:latin typeface="Calibri"/>
                <a:cs typeface="Calibri"/>
              </a:rPr>
              <a:t>U</a:t>
            </a:r>
            <a:r>
              <a:rPr sz="450" spc="90" dirty="0">
                <a:latin typeface="Calibri"/>
                <a:cs typeface="Calibri"/>
              </a:rPr>
              <a:t>R</a:t>
            </a:r>
            <a:r>
              <a:rPr sz="450" spc="60" dirty="0">
                <a:latin typeface="Calibri"/>
                <a:cs typeface="Calibri"/>
              </a:rPr>
              <a:t>E </a:t>
            </a:r>
            <a:r>
              <a:rPr sz="450" dirty="0">
                <a:latin typeface="Calibri"/>
                <a:cs typeface="Calibri"/>
              </a:rPr>
              <a:t>	</a:t>
            </a:r>
            <a:r>
              <a:rPr sz="450" spc="85" dirty="0">
                <a:latin typeface="Calibri"/>
                <a:cs typeface="Calibri"/>
              </a:rPr>
              <a:t>1</a:t>
            </a:r>
            <a:endParaRPr sz="450">
              <a:latin typeface="Calibri"/>
              <a:cs typeface="Calibri"/>
            </a:endParaRPr>
          </a:p>
          <a:p>
            <a:pPr marL="195580">
              <a:lnSpc>
                <a:spcPts val="670"/>
              </a:lnSpc>
              <a:tabLst>
                <a:tab pos="2447290" algn="l"/>
                <a:tab pos="4894580" algn="l"/>
              </a:tabLst>
            </a:pPr>
            <a:r>
              <a:rPr sz="675" spc="135" baseline="12345" dirty="0">
                <a:latin typeface="Calibri"/>
                <a:cs typeface="Calibri"/>
              </a:rPr>
              <a:t>C</a:t>
            </a:r>
            <a:r>
              <a:rPr sz="675" spc="142" baseline="12345" dirty="0">
                <a:latin typeface="Calibri"/>
                <a:cs typeface="Calibri"/>
              </a:rPr>
              <a:t>o</a:t>
            </a:r>
            <a:r>
              <a:rPr sz="675" spc="97" baseline="12345" dirty="0">
                <a:latin typeface="Calibri"/>
                <a:cs typeface="Calibri"/>
              </a:rPr>
              <a:t>nsulen</a:t>
            </a:r>
            <a:r>
              <a:rPr sz="675" spc="104" baseline="12345" dirty="0">
                <a:latin typeface="Calibri"/>
                <a:cs typeface="Calibri"/>
              </a:rPr>
              <a:t>z</a:t>
            </a:r>
            <a:r>
              <a:rPr sz="675" spc="120" baseline="12345" dirty="0">
                <a:latin typeface="Calibri"/>
                <a:cs typeface="Calibri"/>
              </a:rPr>
              <a:t>a</a:t>
            </a:r>
            <a:r>
              <a:rPr sz="675" spc="52" baseline="12345" dirty="0">
                <a:latin typeface="Calibri"/>
                <a:cs typeface="Calibri"/>
              </a:rPr>
              <a:t> </a:t>
            </a:r>
            <a:r>
              <a:rPr sz="675" spc="67" baseline="12345" dirty="0">
                <a:latin typeface="Calibri"/>
                <a:cs typeface="Calibri"/>
              </a:rPr>
              <a:t>f</a:t>
            </a:r>
            <a:r>
              <a:rPr sz="675" spc="82" baseline="12345" dirty="0">
                <a:latin typeface="Calibri"/>
                <a:cs typeface="Calibri"/>
              </a:rPr>
              <a:t>in</a:t>
            </a:r>
            <a:r>
              <a:rPr sz="675" spc="120" baseline="12345" dirty="0">
                <a:latin typeface="Calibri"/>
                <a:cs typeface="Calibri"/>
              </a:rPr>
              <a:t>an</a:t>
            </a:r>
            <a:r>
              <a:rPr sz="675" spc="104" baseline="12345" dirty="0">
                <a:latin typeface="Calibri"/>
                <a:cs typeface="Calibri"/>
              </a:rPr>
              <a:t>z</a:t>
            </a:r>
            <a:r>
              <a:rPr sz="675" spc="44" baseline="12345" dirty="0">
                <a:latin typeface="Calibri"/>
                <a:cs typeface="Calibri"/>
              </a:rPr>
              <a:t>i</a:t>
            </a:r>
            <a:r>
              <a:rPr sz="675" spc="104" baseline="12345" dirty="0">
                <a:latin typeface="Calibri"/>
                <a:cs typeface="Calibri"/>
              </a:rPr>
              <a:t>ar</a:t>
            </a:r>
            <a:r>
              <a:rPr sz="675" spc="44" baseline="12345" dirty="0">
                <a:latin typeface="Calibri"/>
                <a:cs typeface="Calibri"/>
              </a:rPr>
              <a:t>i</a:t>
            </a:r>
            <a:r>
              <a:rPr sz="675" spc="120" baseline="12345" dirty="0">
                <a:latin typeface="Calibri"/>
                <a:cs typeface="Calibri"/>
              </a:rPr>
              <a:t>a</a:t>
            </a:r>
            <a:r>
              <a:rPr sz="675" spc="52" baseline="12345" dirty="0">
                <a:latin typeface="Calibri"/>
                <a:cs typeface="Calibri"/>
              </a:rPr>
              <a:t> </a:t>
            </a:r>
            <a:r>
              <a:rPr sz="675" spc="127" baseline="12345" dirty="0">
                <a:latin typeface="Calibri"/>
                <a:cs typeface="Calibri"/>
              </a:rPr>
              <a:t>e</a:t>
            </a:r>
            <a:r>
              <a:rPr sz="675" spc="37" baseline="12345" dirty="0">
                <a:latin typeface="Calibri"/>
                <a:cs typeface="Calibri"/>
              </a:rPr>
              <a:t> </a:t>
            </a:r>
            <a:r>
              <a:rPr sz="675" spc="172" baseline="12345" dirty="0">
                <a:latin typeface="Calibri"/>
                <a:cs typeface="Calibri"/>
              </a:rPr>
              <a:t>comm</a:t>
            </a:r>
            <a:r>
              <a:rPr sz="675" spc="112" baseline="12345" dirty="0">
                <a:latin typeface="Calibri"/>
                <a:cs typeface="Calibri"/>
              </a:rPr>
              <a:t>e</a:t>
            </a:r>
            <a:r>
              <a:rPr sz="675" spc="89" baseline="12345" dirty="0">
                <a:latin typeface="Calibri"/>
                <a:cs typeface="Calibri"/>
              </a:rPr>
              <a:t>r</a:t>
            </a:r>
            <a:r>
              <a:rPr sz="675" spc="112" baseline="12345" dirty="0">
                <a:latin typeface="Calibri"/>
                <a:cs typeface="Calibri"/>
              </a:rPr>
              <a:t>c</a:t>
            </a:r>
            <a:r>
              <a:rPr sz="675" spc="44" baseline="12345" dirty="0">
                <a:latin typeface="Calibri"/>
                <a:cs typeface="Calibri"/>
              </a:rPr>
              <a:t>i</a:t>
            </a:r>
            <a:r>
              <a:rPr sz="675" spc="120" baseline="12345" dirty="0">
                <a:latin typeface="Calibri"/>
                <a:cs typeface="Calibri"/>
              </a:rPr>
              <a:t>a</a:t>
            </a:r>
            <a:r>
              <a:rPr sz="675" spc="44" baseline="12345" dirty="0">
                <a:latin typeface="Calibri"/>
                <a:cs typeface="Calibri"/>
              </a:rPr>
              <a:t>l</a:t>
            </a:r>
            <a:r>
              <a:rPr sz="675" spc="127" baseline="12345" dirty="0">
                <a:latin typeface="Calibri"/>
                <a:cs typeface="Calibri"/>
              </a:rPr>
              <a:t>e</a:t>
            </a:r>
            <a:r>
              <a:rPr sz="675" baseline="12345" dirty="0">
                <a:latin typeface="Calibri"/>
                <a:cs typeface="Calibri"/>
              </a:rPr>
              <a:t>	</a:t>
            </a:r>
            <a:r>
              <a:rPr sz="675" spc="127" baseline="12345" dirty="0">
                <a:latin typeface="Calibri"/>
                <a:cs typeface="Calibri"/>
              </a:rPr>
              <a:t>1</a:t>
            </a:r>
            <a:r>
              <a:rPr sz="675" baseline="12345" dirty="0">
                <a:latin typeface="Calibri"/>
                <a:cs typeface="Calibri"/>
              </a:rPr>
              <a:t>	</a:t>
            </a:r>
            <a:r>
              <a:rPr sz="1000" dirty="0">
                <a:solidFill>
                  <a:srgbClr val="595958"/>
                </a:solidFill>
                <a:latin typeface="Calibri"/>
                <a:cs typeface="Calibri"/>
              </a:rPr>
              <a:t>tà</a:t>
            </a:r>
            <a:endParaRPr sz="1000">
              <a:latin typeface="Calibri"/>
              <a:cs typeface="Calibri"/>
            </a:endParaRPr>
          </a:p>
          <a:p>
            <a:pPr marL="195580">
              <a:lnSpc>
                <a:spcPts val="540"/>
              </a:lnSpc>
              <a:tabLst>
                <a:tab pos="2447290" algn="l"/>
                <a:tab pos="4894580" algn="l"/>
                <a:tab pos="5120005" algn="l"/>
              </a:tabLst>
            </a:pPr>
            <a:r>
              <a:rPr sz="675" spc="157" baseline="6172" dirty="0">
                <a:latin typeface="Calibri"/>
                <a:cs typeface="Calibri"/>
              </a:rPr>
              <a:t>D</a:t>
            </a:r>
            <a:r>
              <a:rPr sz="675" spc="120" baseline="6172" dirty="0">
                <a:latin typeface="Calibri"/>
                <a:cs typeface="Calibri"/>
              </a:rPr>
              <a:t>E</a:t>
            </a:r>
            <a:r>
              <a:rPr sz="675" spc="165" baseline="6172" dirty="0">
                <a:latin typeface="Calibri"/>
                <a:cs typeface="Calibri"/>
              </a:rPr>
              <a:t>N</a:t>
            </a:r>
            <a:r>
              <a:rPr sz="675" spc="120" baseline="6172" dirty="0">
                <a:latin typeface="Calibri"/>
                <a:cs typeface="Calibri"/>
              </a:rPr>
              <a:t>T</a:t>
            </a:r>
            <a:r>
              <a:rPr sz="675" spc="44" baseline="6172" dirty="0">
                <a:latin typeface="Calibri"/>
                <a:cs typeface="Calibri"/>
              </a:rPr>
              <a:t>I</a:t>
            </a:r>
            <a:r>
              <a:rPr sz="675" spc="120" baseline="6172" dirty="0">
                <a:latin typeface="Calibri"/>
                <a:cs typeface="Calibri"/>
              </a:rPr>
              <a:t>ST</a:t>
            </a:r>
            <a:r>
              <a:rPr sz="675" spc="150" baseline="6172" dirty="0">
                <a:latin typeface="Calibri"/>
                <a:cs typeface="Calibri"/>
              </a:rPr>
              <a:t>A</a:t>
            </a:r>
            <a:r>
              <a:rPr sz="675" baseline="6172" dirty="0">
                <a:latin typeface="Calibri"/>
                <a:cs typeface="Calibri"/>
              </a:rPr>
              <a:t>	</a:t>
            </a:r>
            <a:r>
              <a:rPr sz="675" spc="127" baseline="6172" dirty="0">
                <a:latin typeface="Calibri"/>
                <a:cs typeface="Calibri"/>
              </a:rPr>
              <a:t>1</a:t>
            </a:r>
            <a:r>
              <a:rPr sz="675" baseline="6172" dirty="0">
                <a:latin typeface="Calibri"/>
                <a:cs typeface="Calibri"/>
              </a:rPr>
              <a:t>	</a:t>
            </a:r>
            <a:r>
              <a:rPr sz="1000" dirty="0">
                <a:solidFill>
                  <a:srgbClr val="595958"/>
                </a:solidFill>
                <a:latin typeface="Calibri"/>
                <a:cs typeface="Calibri"/>
              </a:rPr>
              <a:t>ti</a:t>
            </a:r>
            <a:r>
              <a:rPr sz="1350" baseline="15432" dirty="0">
                <a:solidFill>
                  <a:srgbClr val="595958"/>
                </a:solidFill>
                <a:latin typeface="Calibri"/>
                <a:cs typeface="Calibri"/>
              </a:rPr>
              <a:t> 	</a:t>
            </a:r>
            <a:r>
              <a:rPr sz="1350" spc="-7" baseline="15432" dirty="0">
                <a:solidFill>
                  <a:srgbClr val="595958"/>
                </a:solidFill>
                <a:latin typeface="Calibri"/>
                <a:cs typeface="Calibri"/>
              </a:rPr>
              <a:t>60</a:t>
            </a:r>
            <a:endParaRPr sz="1350" baseline="15432">
              <a:latin typeface="Calibri"/>
              <a:cs typeface="Calibri"/>
            </a:endParaRPr>
          </a:p>
          <a:p>
            <a:pPr marL="195580">
              <a:lnSpc>
                <a:spcPts val="819"/>
              </a:lnSpc>
              <a:tabLst>
                <a:tab pos="2447290" algn="l"/>
                <a:tab pos="4894580" algn="l"/>
                <a:tab pos="5901690" algn="l"/>
              </a:tabLst>
            </a:pPr>
            <a:r>
              <a:rPr sz="450" spc="105" dirty="0">
                <a:latin typeface="Calibri"/>
                <a:cs typeface="Calibri"/>
              </a:rPr>
              <a:t>D</a:t>
            </a:r>
            <a:r>
              <a:rPr sz="450" spc="45" dirty="0">
                <a:latin typeface="Calibri"/>
                <a:cs typeface="Calibri"/>
              </a:rPr>
              <a:t>ist</a:t>
            </a:r>
            <a:r>
              <a:rPr sz="450" spc="60" dirty="0">
                <a:latin typeface="Calibri"/>
                <a:cs typeface="Calibri"/>
              </a:rPr>
              <a:t>ribut</a:t>
            </a:r>
            <a:r>
              <a:rPr sz="450" spc="95" dirty="0">
                <a:latin typeface="Calibri"/>
                <a:cs typeface="Calibri"/>
              </a:rPr>
              <a:t>o</a:t>
            </a:r>
            <a:r>
              <a:rPr sz="450" spc="70" dirty="0">
                <a:latin typeface="Calibri"/>
                <a:cs typeface="Calibri"/>
              </a:rPr>
              <a:t>re</a:t>
            </a:r>
            <a:r>
              <a:rPr sz="450" spc="25" dirty="0">
                <a:latin typeface="Calibri"/>
                <a:cs typeface="Calibri"/>
              </a:rPr>
              <a:t> </a:t>
            </a:r>
            <a:r>
              <a:rPr sz="450" spc="80" dirty="0">
                <a:latin typeface="Calibri"/>
                <a:cs typeface="Calibri"/>
              </a:rPr>
              <a:t>d</a:t>
            </a:r>
            <a:r>
              <a:rPr sz="450" spc="40" dirty="0">
                <a:latin typeface="Calibri"/>
                <a:cs typeface="Calibri"/>
              </a:rPr>
              <a:t>i</a:t>
            </a:r>
            <a:r>
              <a:rPr sz="450" spc="25" dirty="0">
                <a:latin typeface="Calibri"/>
                <a:cs typeface="Calibri"/>
              </a:rPr>
              <a:t> </a:t>
            </a:r>
            <a:r>
              <a:rPr sz="450" spc="90" dirty="0">
                <a:latin typeface="Calibri"/>
                <a:cs typeface="Calibri"/>
              </a:rPr>
              <a:t>B</a:t>
            </a:r>
            <a:r>
              <a:rPr sz="450" spc="75" dirty="0">
                <a:latin typeface="Calibri"/>
                <a:cs typeface="Calibri"/>
              </a:rPr>
              <a:t>en</a:t>
            </a:r>
            <a:r>
              <a:rPr sz="450" spc="70" dirty="0">
                <a:latin typeface="Calibri"/>
                <a:cs typeface="Calibri"/>
              </a:rPr>
              <a:t>z</a:t>
            </a:r>
            <a:r>
              <a:rPr sz="450" spc="55" dirty="0">
                <a:latin typeface="Calibri"/>
                <a:cs typeface="Calibri"/>
              </a:rPr>
              <a:t>in</a:t>
            </a:r>
            <a:r>
              <a:rPr sz="450" spc="80" dirty="0">
                <a:latin typeface="Calibri"/>
                <a:cs typeface="Calibri"/>
              </a:rPr>
              <a:t>a</a:t>
            </a:r>
            <a:r>
              <a:rPr sz="450" dirty="0">
                <a:latin typeface="Calibri"/>
                <a:cs typeface="Calibri"/>
              </a:rPr>
              <a:t>	</a:t>
            </a:r>
            <a:r>
              <a:rPr sz="450" spc="85" dirty="0">
                <a:latin typeface="Calibri"/>
                <a:cs typeface="Calibri"/>
              </a:rPr>
              <a:t>1</a:t>
            </a:r>
            <a:r>
              <a:rPr sz="450" dirty="0">
                <a:latin typeface="Calibri"/>
                <a:cs typeface="Calibri"/>
              </a:rPr>
              <a:t>	</a:t>
            </a:r>
            <a:r>
              <a:rPr sz="1500" baseline="-27777" dirty="0">
                <a:solidFill>
                  <a:srgbClr val="595958"/>
                </a:solidFill>
                <a:latin typeface="Calibri"/>
                <a:cs typeface="Calibri"/>
              </a:rPr>
              <a:t>an</a:t>
            </a:r>
            <a:r>
              <a:rPr sz="1350" baseline="-15432" dirty="0">
                <a:solidFill>
                  <a:srgbClr val="3E3E3E"/>
                </a:solidFill>
                <a:latin typeface="Calibri"/>
                <a:cs typeface="Calibri"/>
              </a:rPr>
              <a:t> 	</a:t>
            </a:r>
            <a:r>
              <a:rPr sz="1350" spc="-7" baseline="-15432" dirty="0">
                <a:solidFill>
                  <a:srgbClr val="3E3E3E"/>
                </a:solidFill>
                <a:latin typeface="Calibri"/>
                <a:cs typeface="Calibri"/>
              </a:rPr>
              <a:t>39</a:t>
            </a:r>
            <a:endParaRPr sz="1350" baseline="-15432">
              <a:latin typeface="Calibri"/>
              <a:cs typeface="Calibri"/>
            </a:endParaRPr>
          </a:p>
          <a:p>
            <a:pPr marL="195580">
              <a:lnSpc>
                <a:spcPts val="250"/>
              </a:lnSpc>
              <a:tabLst>
                <a:tab pos="2447290" algn="l"/>
              </a:tabLst>
            </a:pPr>
            <a:r>
              <a:rPr sz="450" spc="105" dirty="0">
                <a:latin typeface="Calibri"/>
                <a:cs typeface="Calibri"/>
              </a:rPr>
              <a:t>D</a:t>
            </a:r>
            <a:r>
              <a:rPr sz="450" spc="30" dirty="0">
                <a:latin typeface="Calibri"/>
                <a:cs typeface="Calibri"/>
              </a:rPr>
              <a:t>I</a:t>
            </a:r>
            <a:r>
              <a:rPr sz="450" spc="80" dirty="0">
                <a:latin typeface="Calibri"/>
                <a:cs typeface="Calibri"/>
              </a:rPr>
              <a:t>S</a:t>
            </a:r>
            <a:r>
              <a:rPr sz="450" spc="85" dirty="0">
                <a:latin typeface="Calibri"/>
                <a:cs typeface="Calibri"/>
              </a:rPr>
              <a:t>TR</a:t>
            </a:r>
            <a:r>
              <a:rPr sz="450" spc="30" dirty="0">
                <a:latin typeface="Calibri"/>
                <a:cs typeface="Calibri"/>
              </a:rPr>
              <a:t>I</a:t>
            </a:r>
            <a:r>
              <a:rPr sz="450" spc="90" dirty="0">
                <a:latin typeface="Calibri"/>
                <a:cs typeface="Calibri"/>
              </a:rPr>
              <a:t>B</a:t>
            </a:r>
            <a:r>
              <a:rPr sz="450" spc="110" dirty="0">
                <a:latin typeface="Calibri"/>
                <a:cs typeface="Calibri"/>
              </a:rPr>
              <a:t>U</a:t>
            </a:r>
            <a:r>
              <a:rPr sz="450" spc="80" dirty="0">
                <a:latin typeface="Calibri"/>
                <a:cs typeface="Calibri"/>
              </a:rPr>
              <a:t>T</a:t>
            </a:r>
            <a:r>
              <a:rPr sz="450" spc="120" dirty="0">
                <a:latin typeface="Calibri"/>
                <a:cs typeface="Calibri"/>
              </a:rPr>
              <a:t>O</a:t>
            </a:r>
            <a:r>
              <a:rPr sz="450" spc="90" dirty="0">
                <a:latin typeface="Calibri"/>
                <a:cs typeface="Calibri"/>
              </a:rPr>
              <a:t>R</a:t>
            </a:r>
            <a:r>
              <a:rPr sz="450" spc="40" dirty="0">
                <a:latin typeface="Calibri"/>
                <a:cs typeface="Calibri"/>
              </a:rPr>
              <a:t>I</a:t>
            </a:r>
            <a:r>
              <a:rPr sz="450" spc="25" dirty="0">
                <a:latin typeface="Calibri"/>
                <a:cs typeface="Calibri"/>
              </a:rPr>
              <a:t> </a:t>
            </a:r>
            <a:r>
              <a:rPr sz="450" spc="90" dirty="0">
                <a:latin typeface="Calibri"/>
                <a:cs typeface="Calibri"/>
              </a:rPr>
              <a:t>A</a:t>
            </a:r>
            <a:r>
              <a:rPr sz="450" spc="110" dirty="0">
                <a:latin typeface="Calibri"/>
                <a:cs typeface="Calibri"/>
              </a:rPr>
              <a:t>U</a:t>
            </a:r>
            <a:r>
              <a:rPr sz="450" spc="80" dirty="0">
                <a:latin typeface="Calibri"/>
                <a:cs typeface="Calibri"/>
              </a:rPr>
              <a:t>T</a:t>
            </a:r>
            <a:r>
              <a:rPr sz="450" spc="135" dirty="0">
                <a:latin typeface="Calibri"/>
                <a:cs typeface="Calibri"/>
              </a:rPr>
              <a:t>OM</a:t>
            </a:r>
            <a:r>
              <a:rPr sz="450" spc="90" dirty="0">
                <a:latin typeface="Calibri"/>
                <a:cs typeface="Calibri"/>
              </a:rPr>
              <a:t>A</a:t>
            </a:r>
            <a:r>
              <a:rPr sz="450" spc="80" dirty="0">
                <a:latin typeface="Calibri"/>
                <a:cs typeface="Calibri"/>
              </a:rPr>
              <a:t>T</a:t>
            </a:r>
            <a:r>
              <a:rPr sz="450" spc="30" dirty="0">
                <a:latin typeface="Calibri"/>
                <a:cs typeface="Calibri"/>
              </a:rPr>
              <a:t>I</a:t>
            </a:r>
            <a:r>
              <a:rPr sz="450" spc="55" dirty="0">
                <a:latin typeface="Calibri"/>
                <a:cs typeface="Calibri"/>
              </a:rPr>
              <a:t>CI </a:t>
            </a:r>
            <a:r>
              <a:rPr sz="450" dirty="0">
                <a:latin typeface="Calibri"/>
                <a:cs typeface="Calibri"/>
              </a:rPr>
              <a:t>	</a:t>
            </a:r>
            <a:r>
              <a:rPr sz="450" spc="85" dirty="0">
                <a:latin typeface="Calibri"/>
                <a:cs typeface="Calibri"/>
              </a:rPr>
              <a:t>1</a:t>
            </a:r>
            <a:endParaRPr sz="450">
              <a:latin typeface="Calibri"/>
              <a:cs typeface="Calibri"/>
            </a:endParaRPr>
          </a:p>
          <a:p>
            <a:pPr marL="195580">
              <a:lnSpc>
                <a:spcPts val="635"/>
              </a:lnSpc>
              <a:tabLst>
                <a:tab pos="2447290" algn="l"/>
                <a:tab pos="4894580" algn="l"/>
                <a:tab pos="5120005" algn="l"/>
              </a:tabLst>
            </a:pPr>
            <a:r>
              <a:rPr sz="450" spc="80" dirty="0">
                <a:latin typeface="Calibri"/>
                <a:cs typeface="Calibri"/>
              </a:rPr>
              <a:t>E</a:t>
            </a:r>
            <a:r>
              <a:rPr sz="450" spc="55" dirty="0">
                <a:latin typeface="Calibri"/>
                <a:cs typeface="Calibri"/>
              </a:rPr>
              <a:t>di</a:t>
            </a:r>
            <a:r>
              <a:rPr sz="450" spc="85" dirty="0">
                <a:latin typeface="Calibri"/>
                <a:cs typeface="Calibri"/>
              </a:rPr>
              <a:t>co</a:t>
            </a:r>
            <a:r>
              <a:rPr sz="450" spc="30" dirty="0">
                <a:latin typeface="Calibri"/>
                <a:cs typeface="Calibri"/>
              </a:rPr>
              <a:t>l</a:t>
            </a:r>
            <a:r>
              <a:rPr sz="450" spc="80" dirty="0">
                <a:latin typeface="Calibri"/>
                <a:cs typeface="Calibri"/>
              </a:rPr>
              <a:t>a</a:t>
            </a:r>
            <a:r>
              <a:rPr sz="450" dirty="0">
                <a:latin typeface="Calibri"/>
                <a:cs typeface="Calibri"/>
              </a:rPr>
              <a:t>	</a:t>
            </a:r>
            <a:r>
              <a:rPr sz="450" spc="85" dirty="0">
                <a:latin typeface="Calibri"/>
                <a:cs typeface="Calibri"/>
              </a:rPr>
              <a:t>1</a:t>
            </a:r>
            <a:r>
              <a:rPr sz="450" dirty="0">
                <a:latin typeface="Calibri"/>
                <a:cs typeface="Calibri"/>
              </a:rPr>
              <a:t>	</a:t>
            </a:r>
            <a:r>
              <a:rPr sz="1500" baseline="8333" dirty="0">
                <a:solidFill>
                  <a:srgbClr val="595958"/>
                </a:solidFill>
                <a:latin typeface="Calibri"/>
                <a:cs typeface="Calibri"/>
              </a:rPr>
              <a:t>u</a:t>
            </a:r>
            <a:r>
              <a:rPr sz="1350" baseline="3086" dirty="0">
                <a:solidFill>
                  <a:srgbClr val="595958"/>
                </a:solidFill>
                <a:latin typeface="Calibri"/>
                <a:cs typeface="Calibri"/>
              </a:rPr>
              <a:t> 	</a:t>
            </a:r>
            <a:r>
              <a:rPr sz="1350" spc="-7" baseline="3086" dirty="0">
                <a:solidFill>
                  <a:srgbClr val="595958"/>
                </a:solidFill>
                <a:latin typeface="Calibri"/>
                <a:cs typeface="Calibri"/>
              </a:rPr>
              <a:t>40</a:t>
            </a:r>
            <a:endParaRPr sz="1350" baseline="3086">
              <a:latin typeface="Calibri"/>
              <a:cs typeface="Calibri"/>
            </a:endParaRPr>
          </a:p>
          <a:p>
            <a:pPr marL="195580">
              <a:lnSpc>
                <a:spcPts val="655"/>
              </a:lnSpc>
              <a:tabLst>
                <a:tab pos="2447290" algn="l"/>
                <a:tab pos="4894580" algn="l"/>
              </a:tabLst>
            </a:pPr>
            <a:r>
              <a:rPr sz="450" spc="80" dirty="0">
                <a:latin typeface="Calibri"/>
                <a:cs typeface="Calibri"/>
              </a:rPr>
              <a:t>E</a:t>
            </a:r>
            <a:r>
              <a:rPr sz="450" spc="75" dirty="0">
                <a:latin typeface="Calibri"/>
                <a:cs typeface="Calibri"/>
              </a:rPr>
              <a:t>L</a:t>
            </a:r>
            <a:r>
              <a:rPr sz="450" spc="80" dirty="0">
                <a:latin typeface="Calibri"/>
                <a:cs typeface="Calibri"/>
              </a:rPr>
              <a:t>ETTR</a:t>
            </a:r>
            <a:r>
              <a:rPr sz="450" spc="120" dirty="0">
                <a:latin typeface="Calibri"/>
                <a:cs typeface="Calibri"/>
              </a:rPr>
              <a:t>O</a:t>
            </a:r>
            <a:r>
              <a:rPr sz="450" spc="110" dirty="0">
                <a:latin typeface="Calibri"/>
                <a:cs typeface="Calibri"/>
              </a:rPr>
              <a:t>N</a:t>
            </a:r>
            <a:r>
              <a:rPr sz="450" spc="30" dirty="0">
                <a:latin typeface="Calibri"/>
                <a:cs typeface="Calibri"/>
              </a:rPr>
              <a:t>I</a:t>
            </a:r>
            <a:r>
              <a:rPr sz="450" spc="90" dirty="0">
                <a:latin typeface="Calibri"/>
                <a:cs typeface="Calibri"/>
              </a:rPr>
              <a:t>CA</a:t>
            </a:r>
            <a:r>
              <a:rPr sz="450" spc="40" dirty="0">
                <a:latin typeface="Calibri"/>
                <a:cs typeface="Calibri"/>
              </a:rPr>
              <a:t>,</a:t>
            </a:r>
            <a:r>
              <a:rPr sz="450" spc="30" dirty="0">
                <a:latin typeface="Calibri"/>
                <a:cs typeface="Calibri"/>
              </a:rPr>
              <a:t> </a:t>
            </a:r>
            <a:r>
              <a:rPr sz="450" spc="90" dirty="0">
                <a:latin typeface="Calibri"/>
                <a:cs typeface="Calibri"/>
              </a:rPr>
              <a:t>C</a:t>
            </a:r>
            <a:r>
              <a:rPr sz="450" spc="135" dirty="0">
                <a:latin typeface="Calibri"/>
                <a:cs typeface="Calibri"/>
              </a:rPr>
              <a:t>OM</a:t>
            </a:r>
            <a:r>
              <a:rPr sz="450" spc="85" dirty="0">
                <a:latin typeface="Calibri"/>
                <a:cs typeface="Calibri"/>
              </a:rPr>
              <a:t>P</a:t>
            </a:r>
            <a:r>
              <a:rPr sz="450" spc="110" dirty="0">
                <a:latin typeface="Calibri"/>
                <a:cs typeface="Calibri"/>
              </a:rPr>
              <a:t>U</a:t>
            </a:r>
            <a:r>
              <a:rPr sz="450" spc="80" dirty="0">
                <a:latin typeface="Calibri"/>
                <a:cs typeface="Calibri"/>
              </a:rPr>
              <a:t>TE</a:t>
            </a:r>
            <a:r>
              <a:rPr sz="450" spc="95" dirty="0">
                <a:latin typeface="Calibri"/>
                <a:cs typeface="Calibri"/>
              </a:rPr>
              <a:t>R</a:t>
            </a:r>
            <a:r>
              <a:rPr sz="450" dirty="0">
                <a:latin typeface="Calibri"/>
                <a:cs typeface="Calibri"/>
              </a:rPr>
              <a:t>	</a:t>
            </a:r>
            <a:r>
              <a:rPr sz="450" spc="85" dirty="0">
                <a:latin typeface="Calibri"/>
                <a:cs typeface="Calibri"/>
              </a:rPr>
              <a:t>1</a:t>
            </a:r>
            <a:r>
              <a:rPr sz="450" dirty="0">
                <a:latin typeface="Calibri"/>
                <a:cs typeface="Calibri"/>
              </a:rPr>
              <a:t>	</a:t>
            </a:r>
            <a:r>
              <a:rPr sz="1500" baseline="2777" dirty="0">
                <a:solidFill>
                  <a:srgbClr val="595958"/>
                </a:solidFill>
                <a:latin typeface="Calibri"/>
                <a:cs typeface="Calibri"/>
              </a:rPr>
              <a:t>Q</a:t>
            </a:r>
            <a:endParaRPr sz="1500" baseline="2777">
              <a:latin typeface="Calibri"/>
              <a:cs typeface="Calibri"/>
            </a:endParaRPr>
          </a:p>
          <a:p>
            <a:pPr marL="195580">
              <a:lnSpc>
                <a:spcPts val="590"/>
              </a:lnSpc>
              <a:tabLst>
                <a:tab pos="2447290" algn="l"/>
                <a:tab pos="5407660" algn="l"/>
              </a:tabLst>
            </a:pPr>
            <a:r>
              <a:rPr sz="675" spc="120" baseline="6172" dirty="0">
                <a:latin typeface="Calibri"/>
                <a:cs typeface="Calibri"/>
              </a:rPr>
              <a:t>ES</a:t>
            </a:r>
            <a:r>
              <a:rPr sz="675" spc="127" baseline="6172" dirty="0">
                <a:latin typeface="Calibri"/>
                <a:cs typeface="Calibri"/>
              </a:rPr>
              <a:t>P</a:t>
            </a:r>
            <a:r>
              <a:rPr sz="675" spc="179" baseline="6172" dirty="0">
                <a:latin typeface="Calibri"/>
                <a:cs typeface="Calibri"/>
              </a:rPr>
              <a:t>O</a:t>
            </a:r>
            <a:r>
              <a:rPr sz="675" spc="120" baseline="6172" dirty="0">
                <a:latin typeface="Calibri"/>
                <a:cs typeface="Calibri"/>
              </a:rPr>
              <a:t>S</a:t>
            </a:r>
            <a:r>
              <a:rPr sz="675" spc="67" baseline="6172" dirty="0">
                <a:latin typeface="Calibri"/>
                <a:cs typeface="Calibri"/>
              </a:rPr>
              <a:t>IZI</a:t>
            </a:r>
            <a:r>
              <a:rPr sz="675" spc="179" baseline="6172" dirty="0">
                <a:latin typeface="Calibri"/>
                <a:cs typeface="Calibri"/>
              </a:rPr>
              <a:t>O</a:t>
            </a:r>
            <a:r>
              <a:rPr sz="675" spc="142" baseline="6172" dirty="0">
                <a:latin typeface="Calibri"/>
                <a:cs typeface="Calibri"/>
              </a:rPr>
              <a:t>NE</a:t>
            </a:r>
            <a:r>
              <a:rPr sz="675" spc="44" baseline="6172" dirty="0">
                <a:latin typeface="Calibri"/>
                <a:cs typeface="Calibri"/>
              </a:rPr>
              <a:t> </a:t>
            </a:r>
            <a:r>
              <a:rPr sz="675" spc="127" baseline="6172" dirty="0">
                <a:latin typeface="Calibri"/>
                <a:cs typeface="Calibri"/>
              </a:rPr>
              <a:t>P</a:t>
            </a:r>
            <a:r>
              <a:rPr sz="675" spc="135" baseline="6172" dirty="0">
                <a:latin typeface="Calibri"/>
                <a:cs typeface="Calibri"/>
              </a:rPr>
              <a:t>AR</a:t>
            </a:r>
            <a:r>
              <a:rPr sz="675" spc="172" baseline="6172" dirty="0">
                <a:latin typeface="Calibri"/>
                <a:cs typeface="Calibri"/>
              </a:rPr>
              <a:t>QU</a:t>
            </a:r>
            <a:r>
              <a:rPr sz="675" spc="120" baseline="6172" dirty="0">
                <a:latin typeface="Calibri"/>
                <a:cs typeface="Calibri"/>
              </a:rPr>
              <a:t>E</a:t>
            </a:r>
            <a:r>
              <a:rPr sz="675" spc="127" baseline="6172" dirty="0">
                <a:latin typeface="Calibri"/>
                <a:cs typeface="Calibri"/>
              </a:rPr>
              <a:t>T</a:t>
            </a:r>
            <a:r>
              <a:rPr sz="675" spc="44" baseline="6172" dirty="0">
                <a:latin typeface="Calibri"/>
                <a:cs typeface="Calibri"/>
              </a:rPr>
              <a:t> </a:t>
            </a:r>
            <a:r>
              <a:rPr sz="675" spc="172" baseline="6172" dirty="0">
                <a:latin typeface="Calibri"/>
                <a:cs typeface="Calibri"/>
              </a:rPr>
              <a:t>&amp;</a:t>
            </a:r>
            <a:r>
              <a:rPr sz="675" spc="44" baseline="6172" dirty="0">
                <a:latin typeface="Calibri"/>
                <a:cs typeface="Calibri"/>
              </a:rPr>
              <a:t> </a:t>
            </a:r>
            <a:r>
              <a:rPr sz="675" spc="202" baseline="6172" dirty="0">
                <a:latin typeface="Calibri"/>
                <a:cs typeface="Calibri"/>
              </a:rPr>
              <a:t>MO</a:t>
            </a:r>
            <a:r>
              <a:rPr sz="675" spc="135" baseline="6172" dirty="0">
                <a:latin typeface="Calibri"/>
                <a:cs typeface="Calibri"/>
              </a:rPr>
              <a:t>B</a:t>
            </a:r>
            <a:r>
              <a:rPr sz="675" spc="44" baseline="6172" dirty="0">
                <a:latin typeface="Calibri"/>
                <a:cs typeface="Calibri"/>
              </a:rPr>
              <a:t>I</a:t>
            </a:r>
            <a:r>
              <a:rPr sz="675" spc="112" baseline="6172" dirty="0">
                <a:latin typeface="Calibri"/>
                <a:cs typeface="Calibri"/>
              </a:rPr>
              <a:t>L</a:t>
            </a:r>
            <a:r>
              <a:rPr sz="675" spc="60" baseline="6172" dirty="0">
                <a:latin typeface="Calibri"/>
                <a:cs typeface="Calibri"/>
              </a:rPr>
              <a:t>I</a:t>
            </a:r>
            <a:r>
              <a:rPr sz="675" baseline="6172" dirty="0">
                <a:latin typeface="Calibri"/>
                <a:cs typeface="Calibri"/>
              </a:rPr>
              <a:t>	</a:t>
            </a:r>
            <a:r>
              <a:rPr sz="675" spc="127" baseline="6172" dirty="0">
                <a:latin typeface="Calibri"/>
                <a:cs typeface="Calibri"/>
              </a:rPr>
              <a:t>1</a:t>
            </a:r>
            <a:r>
              <a:rPr sz="900" dirty="0">
                <a:solidFill>
                  <a:srgbClr val="3E3E3E"/>
                </a:solidFill>
                <a:latin typeface="Calibri"/>
                <a:cs typeface="Calibri"/>
              </a:rPr>
              <a:t> 	</a:t>
            </a:r>
            <a:r>
              <a:rPr sz="900" spc="-5" dirty="0">
                <a:solidFill>
                  <a:srgbClr val="3E3E3E"/>
                </a:solidFill>
                <a:latin typeface="Calibri"/>
                <a:cs typeface="Calibri"/>
              </a:rPr>
              <a:t>16</a:t>
            </a:r>
            <a:endParaRPr sz="900">
              <a:latin typeface="Calibri"/>
              <a:cs typeface="Calibri"/>
            </a:endParaRPr>
          </a:p>
          <a:p>
            <a:pPr marL="195580">
              <a:lnSpc>
                <a:spcPts val="785"/>
              </a:lnSpc>
              <a:tabLst>
                <a:tab pos="2447290" algn="l"/>
                <a:tab pos="5120005" algn="l"/>
                <a:tab pos="5683885" algn="l"/>
              </a:tabLst>
            </a:pPr>
            <a:r>
              <a:rPr sz="675" spc="120" baseline="6172" dirty="0">
                <a:latin typeface="Calibri"/>
                <a:cs typeface="Calibri"/>
              </a:rPr>
              <a:t>F</a:t>
            </a:r>
            <a:r>
              <a:rPr sz="675" spc="135" baseline="6172" dirty="0">
                <a:latin typeface="Calibri"/>
                <a:cs typeface="Calibri"/>
              </a:rPr>
              <a:t>A</a:t>
            </a:r>
            <a:r>
              <a:rPr sz="675" spc="112" baseline="6172" dirty="0">
                <a:latin typeface="Calibri"/>
                <a:cs typeface="Calibri"/>
              </a:rPr>
              <a:t>L</a:t>
            </a:r>
            <a:r>
              <a:rPr sz="675" spc="120" baseline="6172" dirty="0">
                <a:latin typeface="Calibri"/>
                <a:cs typeface="Calibri"/>
              </a:rPr>
              <a:t>E</a:t>
            </a:r>
            <a:r>
              <a:rPr sz="675" spc="150" baseline="6172" dirty="0">
                <a:latin typeface="Calibri"/>
                <a:cs typeface="Calibri"/>
              </a:rPr>
              <a:t>G</a:t>
            </a:r>
            <a:r>
              <a:rPr sz="675" spc="165" baseline="6172" dirty="0">
                <a:latin typeface="Calibri"/>
                <a:cs typeface="Calibri"/>
              </a:rPr>
              <a:t>N</a:t>
            </a:r>
            <a:r>
              <a:rPr sz="675" spc="135" baseline="6172" dirty="0">
                <a:latin typeface="Calibri"/>
                <a:cs typeface="Calibri"/>
              </a:rPr>
              <a:t>A</a:t>
            </a:r>
            <a:r>
              <a:rPr sz="675" spc="232" baseline="6172" dirty="0">
                <a:latin typeface="Calibri"/>
                <a:cs typeface="Calibri"/>
              </a:rPr>
              <a:t>M</a:t>
            </a:r>
            <a:r>
              <a:rPr sz="675" spc="127" baseline="6172" dirty="0">
                <a:latin typeface="Calibri"/>
                <a:cs typeface="Calibri"/>
              </a:rPr>
              <a:t>ER</a:t>
            </a:r>
            <a:r>
              <a:rPr sz="675" spc="44" baseline="6172" dirty="0">
                <a:latin typeface="Calibri"/>
                <a:cs typeface="Calibri"/>
              </a:rPr>
              <a:t>I</a:t>
            </a:r>
            <a:r>
              <a:rPr sz="675" spc="150" baseline="6172" dirty="0">
                <a:latin typeface="Calibri"/>
                <a:cs typeface="Calibri"/>
              </a:rPr>
              <a:t>A</a:t>
            </a:r>
            <a:r>
              <a:rPr sz="675" baseline="6172" dirty="0">
                <a:latin typeface="Calibri"/>
                <a:cs typeface="Calibri"/>
              </a:rPr>
              <a:t>	</a:t>
            </a:r>
            <a:r>
              <a:rPr sz="675" spc="127" baseline="6172" dirty="0">
                <a:latin typeface="Calibri"/>
                <a:cs typeface="Calibri"/>
              </a:rPr>
              <a:t>1</a:t>
            </a:r>
            <a:r>
              <a:rPr sz="675" baseline="6172" dirty="0">
                <a:latin typeface="Calibri"/>
                <a:cs typeface="Calibri"/>
              </a:rPr>
              <a:t>	</a:t>
            </a:r>
            <a:r>
              <a:rPr sz="900" spc="-5" dirty="0">
                <a:solidFill>
                  <a:srgbClr val="595958"/>
                </a:solidFill>
                <a:latin typeface="Calibri"/>
                <a:cs typeface="Calibri"/>
              </a:rPr>
              <a:t>20</a:t>
            </a:r>
            <a:r>
              <a:rPr sz="1350" baseline="-15432" dirty="0">
                <a:solidFill>
                  <a:srgbClr val="3E3E3E"/>
                </a:solidFill>
                <a:latin typeface="Calibri"/>
                <a:cs typeface="Calibri"/>
              </a:rPr>
              <a:t> 	</a:t>
            </a:r>
            <a:r>
              <a:rPr sz="1350" spc="-7" baseline="-15432" dirty="0">
                <a:solidFill>
                  <a:srgbClr val="3E3E3E"/>
                </a:solidFill>
                <a:latin typeface="Calibri"/>
                <a:cs typeface="Calibri"/>
              </a:rPr>
              <a:t>7</a:t>
            </a:r>
            <a:endParaRPr sz="1350" baseline="-15432">
              <a:latin typeface="Calibri"/>
              <a:cs typeface="Calibri"/>
            </a:endParaRPr>
          </a:p>
          <a:p>
            <a:pPr marL="195580">
              <a:lnSpc>
                <a:spcPts val="495"/>
              </a:lnSpc>
              <a:tabLst>
                <a:tab pos="2447290" algn="l"/>
              </a:tabLst>
            </a:pPr>
            <a:r>
              <a:rPr sz="450" spc="100" dirty="0">
                <a:latin typeface="Calibri"/>
                <a:cs typeface="Calibri"/>
              </a:rPr>
              <a:t>G</a:t>
            </a:r>
            <a:r>
              <a:rPr sz="450" spc="110" dirty="0">
                <a:latin typeface="Calibri"/>
                <a:cs typeface="Calibri"/>
              </a:rPr>
              <a:t>U</a:t>
            </a:r>
            <a:r>
              <a:rPr sz="450" spc="90" dirty="0">
                <a:latin typeface="Calibri"/>
                <a:cs typeface="Calibri"/>
              </a:rPr>
              <a:t>AR</a:t>
            </a:r>
            <a:r>
              <a:rPr sz="450" spc="30" dirty="0">
                <a:latin typeface="Calibri"/>
                <a:cs typeface="Calibri"/>
              </a:rPr>
              <a:t>I</a:t>
            </a:r>
            <a:r>
              <a:rPr sz="450" spc="110" dirty="0">
                <a:latin typeface="Calibri"/>
                <a:cs typeface="Calibri"/>
              </a:rPr>
              <a:t>N</a:t>
            </a:r>
            <a:r>
              <a:rPr sz="450" spc="45" dirty="0">
                <a:latin typeface="Calibri"/>
                <a:cs typeface="Calibri"/>
              </a:rPr>
              <a:t>IZI</a:t>
            </a:r>
            <a:r>
              <a:rPr sz="450" spc="120" dirty="0">
                <a:latin typeface="Calibri"/>
                <a:cs typeface="Calibri"/>
              </a:rPr>
              <a:t>O</a:t>
            </a:r>
            <a:r>
              <a:rPr sz="450" spc="75" dirty="0">
                <a:latin typeface="Calibri"/>
                <a:cs typeface="Calibri"/>
              </a:rPr>
              <a:t>NI</a:t>
            </a:r>
            <a:r>
              <a:rPr sz="450" spc="25" dirty="0">
                <a:latin typeface="Calibri"/>
                <a:cs typeface="Calibri"/>
              </a:rPr>
              <a:t> </a:t>
            </a:r>
            <a:r>
              <a:rPr sz="450" spc="90" dirty="0">
                <a:latin typeface="Calibri"/>
                <a:cs typeface="Calibri"/>
              </a:rPr>
              <a:t>A</a:t>
            </a:r>
            <a:r>
              <a:rPr sz="450" spc="85" dirty="0">
                <a:latin typeface="Calibri"/>
                <a:cs typeface="Calibri"/>
              </a:rPr>
              <a:t>RT</a:t>
            </a:r>
            <a:r>
              <a:rPr sz="450" spc="30" dirty="0">
                <a:latin typeface="Calibri"/>
                <a:cs typeface="Calibri"/>
              </a:rPr>
              <a:t>I</a:t>
            </a:r>
            <a:r>
              <a:rPr sz="450" spc="90" dirty="0">
                <a:latin typeface="Calibri"/>
                <a:cs typeface="Calibri"/>
              </a:rPr>
              <a:t>C</a:t>
            </a:r>
            <a:r>
              <a:rPr sz="450" spc="100" dirty="0">
                <a:latin typeface="Calibri"/>
                <a:cs typeface="Calibri"/>
              </a:rPr>
              <a:t>OL</a:t>
            </a:r>
            <a:r>
              <a:rPr sz="450" spc="40" dirty="0">
                <a:latin typeface="Calibri"/>
                <a:cs typeface="Calibri"/>
              </a:rPr>
              <a:t>I</a:t>
            </a:r>
            <a:r>
              <a:rPr sz="450" spc="25" dirty="0">
                <a:latin typeface="Calibri"/>
                <a:cs typeface="Calibri"/>
              </a:rPr>
              <a:t> </a:t>
            </a:r>
            <a:r>
              <a:rPr sz="450" spc="80" dirty="0">
                <a:latin typeface="Calibri"/>
                <a:cs typeface="Calibri"/>
              </a:rPr>
              <a:t>TE</a:t>
            </a:r>
            <a:r>
              <a:rPr sz="450" spc="100" dirty="0">
                <a:latin typeface="Calibri"/>
                <a:cs typeface="Calibri"/>
              </a:rPr>
              <a:t>CN</a:t>
            </a:r>
            <a:r>
              <a:rPr sz="450" spc="30" dirty="0">
                <a:latin typeface="Calibri"/>
                <a:cs typeface="Calibri"/>
              </a:rPr>
              <a:t>I</a:t>
            </a:r>
            <a:r>
              <a:rPr sz="450" spc="55" dirty="0">
                <a:latin typeface="Calibri"/>
                <a:cs typeface="Calibri"/>
              </a:rPr>
              <a:t>CI </a:t>
            </a:r>
            <a:r>
              <a:rPr sz="450" dirty="0">
                <a:latin typeface="Calibri"/>
                <a:cs typeface="Calibri"/>
              </a:rPr>
              <a:t>	</a:t>
            </a:r>
            <a:r>
              <a:rPr sz="450" spc="85" dirty="0">
                <a:latin typeface="Calibri"/>
                <a:cs typeface="Calibri"/>
              </a:rPr>
              <a:t>1</a:t>
            </a:r>
            <a:endParaRPr sz="450">
              <a:latin typeface="Calibri"/>
              <a:cs typeface="Calibri"/>
            </a:endParaRPr>
          </a:p>
          <a:p>
            <a:pPr marL="195580">
              <a:lnSpc>
                <a:spcPts val="335"/>
              </a:lnSpc>
              <a:spcBef>
                <a:spcPts val="40"/>
              </a:spcBef>
              <a:tabLst>
                <a:tab pos="2447290" algn="l"/>
              </a:tabLst>
            </a:pPr>
            <a:r>
              <a:rPr sz="450" spc="30" dirty="0">
                <a:latin typeface="Calibri"/>
                <a:cs typeface="Calibri"/>
              </a:rPr>
              <a:t>I</a:t>
            </a:r>
            <a:r>
              <a:rPr sz="450" spc="105" dirty="0">
                <a:latin typeface="Calibri"/>
                <a:cs typeface="Calibri"/>
              </a:rPr>
              <a:t>D</a:t>
            </a:r>
            <a:r>
              <a:rPr sz="450" spc="90" dirty="0">
                <a:latin typeface="Calibri"/>
                <a:cs typeface="Calibri"/>
              </a:rPr>
              <a:t>RA</a:t>
            </a:r>
            <a:r>
              <a:rPr sz="450" spc="110" dirty="0">
                <a:latin typeface="Calibri"/>
                <a:cs typeface="Calibri"/>
              </a:rPr>
              <a:t>U</a:t>
            </a:r>
            <a:r>
              <a:rPr sz="450" spc="75" dirty="0">
                <a:latin typeface="Calibri"/>
                <a:cs typeface="Calibri"/>
              </a:rPr>
              <a:t>L</a:t>
            </a:r>
            <a:r>
              <a:rPr sz="450" spc="30" dirty="0">
                <a:latin typeface="Calibri"/>
                <a:cs typeface="Calibri"/>
              </a:rPr>
              <a:t>I</a:t>
            </a:r>
            <a:r>
              <a:rPr sz="450" spc="80" dirty="0">
                <a:latin typeface="Calibri"/>
                <a:cs typeface="Calibri"/>
              </a:rPr>
              <a:t>CO </a:t>
            </a:r>
            <a:r>
              <a:rPr sz="450" dirty="0">
                <a:latin typeface="Calibri"/>
                <a:cs typeface="Calibri"/>
              </a:rPr>
              <a:t>	</a:t>
            </a:r>
            <a:r>
              <a:rPr sz="450" spc="85" dirty="0">
                <a:latin typeface="Calibri"/>
                <a:cs typeface="Calibri"/>
              </a:rPr>
              <a:t>1</a:t>
            </a:r>
            <a:endParaRPr sz="450">
              <a:latin typeface="Calibri"/>
              <a:cs typeface="Calibri"/>
            </a:endParaRPr>
          </a:p>
          <a:p>
            <a:pPr marL="195580">
              <a:lnSpc>
                <a:spcPts val="850"/>
              </a:lnSpc>
              <a:tabLst>
                <a:tab pos="2447290" algn="l"/>
                <a:tab pos="5177790" algn="l"/>
              </a:tabLst>
            </a:pPr>
            <a:r>
              <a:rPr sz="450" spc="30" dirty="0">
                <a:latin typeface="Calibri"/>
                <a:cs typeface="Calibri"/>
              </a:rPr>
              <a:t>I</a:t>
            </a:r>
            <a:r>
              <a:rPr sz="450" spc="155" dirty="0">
                <a:latin typeface="Calibri"/>
                <a:cs typeface="Calibri"/>
              </a:rPr>
              <a:t>M</a:t>
            </a:r>
            <a:r>
              <a:rPr sz="450" spc="85" dirty="0">
                <a:latin typeface="Calibri"/>
                <a:cs typeface="Calibri"/>
              </a:rPr>
              <a:t>PRE</a:t>
            </a:r>
            <a:r>
              <a:rPr sz="450" spc="90" dirty="0">
                <a:latin typeface="Calibri"/>
                <a:cs typeface="Calibri"/>
              </a:rPr>
              <a:t>SA</a:t>
            </a:r>
            <a:r>
              <a:rPr sz="450" spc="25" dirty="0">
                <a:latin typeface="Calibri"/>
                <a:cs typeface="Calibri"/>
              </a:rPr>
              <a:t> </a:t>
            </a:r>
            <a:r>
              <a:rPr sz="450" spc="75" dirty="0">
                <a:latin typeface="Calibri"/>
                <a:cs typeface="Calibri"/>
              </a:rPr>
              <a:t>DI</a:t>
            </a:r>
            <a:r>
              <a:rPr sz="450" spc="25" dirty="0">
                <a:latin typeface="Calibri"/>
                <a:cs typeface="Calibri"/>
              </a:rPr>
              <a:t> </a:t>
            </a:r>
            <a:r>
              <a:rPr sz="450" spc="85" dirty="0">
                <a:latin typeface="Calibri"/>
                <a:cs typeface="Calibri"/>
              </a:rPr>
              <a:t>P</a:t>
            </a:r>
            <a:r>
              <a:rPr sz="450" spc="110" dirty="0">
                <a:latin typeface="Calibri"/>
                <a:cs typeface="Calibri"/>
              </a:rPr>
              <a:t>U</a:t>
            </a:r>
            <a:r>
              <a:rPr sz="450" spc="75" dirty="0">
                <a:latin typeface="Calibri"/>
                <a:cs typeface="Calibri"/>
              </a:rPr>
              <a:t>L</a:t>
            </a:r>
            <a:r>
              <a:rPr sz="450" spc="45" dirty="0">
                <a:latin typeface="Calibri"/>
                <a:cs typeface="Calibri"/>
              </a:rPr>
              <a:t>IZI</a:t>
            </a:r>
            <a:r>
              <a:rPr sz="450" spc="85" dirty="0">
                <a:latin typeface="Calibri"/>
                <a:cs typeface="Calibri"/>
              </a:rPr>
              <a:t>E</a:t>
            </a:r>
            <a:r>
              <a:rPr sz="450" dirty="0">
                <a:latin typeface="Calibri"/>
                <a:cs typeface="Calibri"/>
              </a:rPr>
              <a:t>	</a:t>
            </a:r>
            <a:r>
              <a:rPr sz="450" spc="85" dirty="0">
                <a:latin typeface="Calibri"/>
                <a:cs typeface="Calibri"/>
              </a:rPr>
              <a:t>1</a:t>
            </a:r>
            <a:r>
              <a:rPr sz="1350" baseline="-9259" dirty="0">
                <a:solidFill>
                  <a:srgbClr val="595958"/>
                </a:solidFill>
                <a:latin typeface="Calibri"/>
                <a:cs typeface="Calibri"/>
              </a:rPr>
              <a:t> 	</a:t>
            </a:r>
            <a:r>
              <a:rPr sz="1350" spc="-7" baseline="-9259" dirty="0">
                <a:solidFill>
                  <a:srgbClr val="595958"/>
                </a:solidFill>
                <a:latin typeface="Calibri"/>
                <a:cs typeface="Calibri"/>
              </a:rPr>
              <a:t>0</a:t>
            </a:r>
            <a:endParaRPr sz="1350" baseline="-9259">
              <a:latin typeface="Calibri"/>
              <a:cs typeface="Calibri"/>
            </a:endParaRPr>
          </a:p>
          <a:p>
            <a:pPr marL="195580">
              <a:lnSpc>
                <a:spcPts val="310"/>
              </a:lnSpc>
              <a:tabLst>
                <a:tab pos="2447290" algn="l"/>
              </a:tabLst>
            </a:pPr>
            <a:r>
              <a:rPr sz="450" spc="30" dirty="0">
                <a:latin typeface="Calibri"/>
                <a:cs typeface="Calibri"/>
              </a:rPr>
              <a:t>I</a:t>
            </a:r>
            <a:r>
              <a:rPr sz="450" spc="110" dirty="0">
                <a:latin typeface="Calibri"/>
                <a:cs typeface="Calibri"/>
              </a:rPr>
              <a:t>N</a:t>
            </a:r>
            <a:r>
              <a:rPr sz="450" spc="100" dirty="0">
                <a:latin typeface="Calibri"/>
                <a:cs typeface="Calibri"/>
              </a:rPr>
              <a:t>G</a:t>
            </a:r>
            <a:r>
              <a:rPr sz="450" spc="90" dirty="0">
                <a:latin typeface="Calibri"/>
                <a:cs typeface="Calibri"/>
              </a:rPr>
              <a:t>R</a:t>
            </a:r>
            <a:r>
              <a:rPr sz="450" spc="120" dirty="0">
                <a:latin typeface="Calibri"/>
                <a:cs typeface="Calibri"/>
              </a:rPr>
              <a:t>O</a:t>
            </a:r>
            <a:r>
              <a:rPr sz="450" spc="90" dirty="0">
                <a:latin typeface="Calibri"/>
                <a:cs typeface="Calibri"/>
              </a:rPr>
              <a:t>SSO</a:t>
            </a:r>
            <a:r>
              <a:rPr sz="450" spc="40" dirty="0">
                <a:latin typeface="Calibri"/>
                <a:cs typeface="Calibri"/>
              </a:rPr>
              <a:t> </a:t>
            </a:r>
            <a:r>
              <a:rPr sz="450" spc="90" dirty="0">
                <a:latin typeface="Calibri"/>
                <a:cs typeface="Calibri"/>
              </a:rPr>
              <a:t>CA</a:t>
            </a:r>
            <a:r>
              <a:rPr sz="450" spc="100" dirty="0">
                <a:latin typeface="Calibri"/>
                <a:cs typeface="Calibri"/>
              </a:rPr>
              <a:t>NC</a:t>
            </a:r>
            <a:r>
              <a:rPr sz="450" spc="80" dirty="0">
                <a:latin typeface="Calibri"/>
                <a:cs typeface="Calibri"/>
              </a:rPr>
              <a:t>E</a:t>
            </a:r>
            <a:r>
              <a:rPr sz="450" spc="75" dirty="0">
                <a:latin typeface="Calibri"/>
                <a:cs typeface="Calibri"/>
              </a:rPr>
              <a:t>LL</a:t>
            </a:r>
            <a:r>
              <a:rPr sz="450" spc="85" dirty="0">
                <a:latin typeface="Calibri"/>
                <a:cs typeface="Calibri"/>
              </a:rPr>
              <a:t>ER</a:t>
            </a:r>
            <a:r>
              <a:rPr sz="450" spc="30" dirty="0">
                <a:latin typeface="Calibri"/>
                <a:cs typeface="Calibri"/>
              </a:rPr>
              <a:t>I</a:t>
            </a:r>
            <a:r>
              <a:rPr sz="450" spc="100" dirty="0">
                <a:latin typeface="Calibri"/>
                <a:cs typeface="Calibri"/>
              </a:rPr>
              <a:t>A</a:t>
            </a:r>
            <a:r>
              <a:rPr sz="450" spc="25" dirty="0">
                <a:latin typeface="Calibri"/>
                <a:cs typeface="Calibri"/>
              </a:rPr>
              <a:t> </a:t>
            </a:r>
            <a:r>
              <a:rPr sz="450" spc="85" dirty="0">
                <a:latin typeface="Calibri"/>
                <a:cs typeface="Calibri"/>
              </a:rPr>
              <a:t>E</a:t>
            </a:r>
            <a:r>
              <a:rPr sz="450" spc="30" dirty="0">
                <a:latin typeface="Calibri"/>
                <a:cs typeface="Calibri"/>
              </a:rPr>
              <a:t> </a:t>
            </a:r>
            <a:r>
              <a:rPr sz="450" spc="80" dirty="0">
                <a:latin typeface="Calibri"/>
                <a:cs typeface="Calibri"/>
              </a:rPr>
              <a:t>F</a:t>
            </a:r>
            <a:r>
              <a:rPr sz="450" spc="120" dirty="0">
                <a:latin typeface="Calibri"/>
                <a:cs typeface="Calibri"/>
              </a:rPr>
              <a:t>O</a:t>
            </a:r>
            <a:r>
              <a:rPr sz="450" spc="90" dirty="0">
                <a:latin typeface="Calibri"/>
                <a:cs typeface="Calibri"/>
              </a:rPr>
              <a:t>R</a:t>
            </a:r>
            <a:r>
              <a:rPr sz="450" spc="110" dirty="0">
                <a:latin typeface="Calibri"/>
                <a:cs typeface="Calibri"/>
              </a:rPr>
              <a:t>N</a:t>
            </a:r>
            <a:r>
              <a:rPr sz="450" spc="30" dirty="0">
                <a:latin typeface="Calibri"/>
                <a:cs typeface="Calibri"/>
              </a:rPr>
              <a:t>I</a:t>
            </a:r>
            <a:r>
              <a:rPr sz="450" spc="80" dirty="0">
                <a:latin typeface="Calibri"/>
                <a:cs typeface="Calibri"/>
              </a:rPr>
              <a:t>T</a:t>
            </a:r>
            <a:r>
              <a:rPr sz="450" spc="110" dirty="0">
                <a:latin typeface="Calibri"/>
                <a:cs typeface="Calibri"/>
              </a:rPr>
              <a:t>U</a:t>
            </a:r>
            <a:r>
              <a:rPr sz="450" spc="90" dirty="0">
                <a:latin typeface="Calibri"/>
                <a:cs typeface="Calibri"/>
              </a:rPr>
              <a:t>R</a:t>
            </a:r>
            <a:r>
              <a:rPr sz="450" spc="85" dirty="0">
                <a:latin typeface="Calibri"/>
                <a:cs typeface="Calibri"/>
              </a:rPr>
              <a:t>E</a:t>
            </a:r>
            <a:r>
              <a:rPr sz="450" spc="30" dirty="0">
                <a:latin typeface="Calibri"/>
                <a:cs typeface="Calibri"/>
              </a:rPr>
              <a:t> </a:t>
            </a:r>
            <a:r>
              <a:rPr sz="450" spc="80" dirty="0">
                <a:latin typeface="Calibri"/>
                <a:cs typeface="Calibri"/>
              </a:rPr>
              <a:t>PE</a:t>
            </a:r>
            <a:r>
              <a:rPr sz="450" spc="95" dirty="0">
                <a:latin typeface="Calibri"/>
                <a:cs typeface="Calibri"/>
              </a:rPr>
              <a:t>R</a:t>
            </a:r>
            <a:r>
              <a:rPr sz="450" spc="30" dirty="0">
                <a:latin typeface="Calibri"/>
                <a:cs typeface="Calibri"/>
              </a:rPr>
              <a:t> </a:t>
            </a:r>
            <a:r>
              <a:rPr sz="450" spc="90" dirty="0">
                <a:latin typeface="Calibri"/>
                <a:cs typeface="Calibri"/>
              </a:rPr>
              <a:t>UFF</a:t>
            </a:r>
            <a:r>
              <a:rPr sz="450" spc="30" dirty="0">
                <a:latin typeface="Calibri"/>
                <a:cs typeface="Calibri"/>
              </a:rPr>
              <a:t>I</a:t>
            </a:r>
            <a:r>
              <a:rPr sz="450" spc="90" dirty="0">
                <a:latin typeface="Calibri"/>
                <a:cs typeface="Calibri"/>
              </a:rPr>
              <a:t>C</a:t>
            </a:r>
            <a:r>
              <a:rPr sz="450" spc="30" dirty="0">
                <a:latin typeface="Calibri"/>
                <a:cs typeface="Calibri"/>
              </a:rPr>
              <a:t>I</a:t>
            </a:r>
            <a:r>
              <a:rPr sz="450" spc="75" dirty="0">
                <a:latin typeface="Calibri"/>
                <a:cs typeface="Calibri"/>
              </a:rPr>
              <a:t>O </a:t>
            </a:r>
            <a:r>
              <a:rPr sz="450" dirty="0">
                <a:latin typeface="Calibri"/>
                <a:cs typeface="Calibri"/>
              </a:rPr>
              <a:t>	</a:t>
            </a:r>
            <a:r>
              <a:rPr sz="450" spc="85" dirty="0">
                <a:latin typeface="Calibri"/>
                <a:cs typeface="Calibri"/>
              </a:rPr>
              <a:t>1</a:t>
            </a:r>
            <a:endParaRPr sz="450">
              <a:latin typeface="Calibri"/>
              <a:cs typeface="Calibri"/>
            </a:endParaRPr>
          </a:p>
          <a:p>
            <a:pPr marL="195580">
              <a:lnSpc>
                <a:spcPts val="850"/>
              </a:lnSpc>
              <a:tabLst>
                <a:tab pos="2447290" algn="l"/>
                <a:tab pos="5434965" algn="l"/>
                <a:tab pos="5686425" algn="l"/>
                <a:tab pos="5923915" algn="l"/>
              </a:tabLst>
            </a:pPr>
            <a:r>
              <a:rPr sz="450" spc="75" dirty="0">
                <a:latin typeface="Calibri"/>
                <a:cs typeface="Calibri"/>
              </a:rPr>
              <a:t>L</a:t>
            </a:r>
            <a:r>
              <a:rPr sz="450" spc="90" dirty="0">
                <a:latin typeface="Calibri"/>
                <a:cs typeface="Calibri"/>
              </a:rPr>
              <a:t>AB</a:t>
            </a:r>
            <a:r>
              <a:rPr sz="450" spc="120" dirty="0">
                <a:latin typeface="Calibri"/>
                <a:cs typeface="Calibri"/>
              </a:rPr>
              <a:t>O</a:t>
            </a:r>
            <a:r>
              <a:rPr sz="450" spc="90" dirty="0">
                <a:latin typeface="Calibri"/>
                <a:cs typeface="Calibri"/>
              </a:rPr>
              <a:t>RA</a:t>
            </a:r>
            <a:r>
              <a:rPr sz="450" spc="80" dirty="0">
                <a:latin typeface="Calibri"/>
                <a:cs typeface="Calibri"/>
              </a:rPr>
              <a:t>T</a:t>
            </a:r>
            <a:r>
              <a:rPr sz="450" spc="120" dirty="0">
                <a:latin typeface="Calibri"/>
                <a:cs typeface="Calibri"/>
              </a:rPr>
              <a:t>O</a:t>
            </a:r>
            <a:r>
              <a:rPr sz="450" spc="90" dirty="0">
                <a:latin typeface="Calibri"/>
                <a:cs typeface="Calibri"/>
              </a:rPr>
              <a:t>R</a:t>
            </a:r>
            <a:r>
              <a:rPr sz="450" spc="30" dirty="0">
                <a:latin typeface="Calibri"/>
                <a:cs typeface="Calibri"/>
              </a:rPr>
              <a:t>I</a:t>
            </a:r>
            <a:r>
              <a:rPr sz="450" spc="114" dirty="0">
                <a:latin typeface="Calibri"/>
                <a:cs typeface="Calibri"/>
              </a:rPr>
              <a:t>O</a:t>
            </a:r>
            <a:r>
              <a:rPr sz="450" spc="40" dirty="0">
                <a:latin typeface="Calibri"/>
                <a:cs typeface="Calibri"/>
              </a:rPr>
              <a:t> </a:t>
            </a:r>
            <a:r>
              <a:rPr sz="450" spc="90" dirty="0">
                <a:latin typeface="Calibri"/>
                <a:cs typeface="Calibri"/>
              </a:rPr>
              <a:t>A</a:t>
            </a:r>
            <a:r>
              <a:rPr sz="450" spc="85" dirty="0">
                <a:latin typeface="Calibri"/>
                <a:cs typeface="Calibri"/>
              </a:rPr>
              <a:t>RT</a:t>
            </a:r>
            <a:r>
              <a:rPr sz="450" spc="65" dirty="0">
                <a:latin typeface="Calibri"/>
                <a:cs typeface="Calibri"/>
              </a:rPr>
              <a:t>IGIA</a:t>
            </a:r>
            <a:r>
              <a:rPr sz="450" spc="110" dirty="0">
                <a:latin typeface="Calibri"/>
                <a:cs typeface="Calibri"/>
              </a:rPr>
              <a:t>N</a:t>
            </a:r>
            <a:r>
              <a:rPr sz="450" spc="90" dirty="0">
                <a:latin typeface="Calibri"/>
                <a:cs typeface="Calibri"/>
              </a:rPr>
              <a:t>A</a:t>
            </a:r>
            <a:r>
              <a:rPr sz="450" spc="75" dirty="0">
                <a:latin typeface="Calibri"/>
                <a:cs typeface="Calibri"/>
              </a:rPr>
              <a:t>L</a:t>
            </a:r>
            <a:r>
              <a:rPr sz="450" spc="85" dirty="0">
                <a:latin typeface="Calibri"/>
                <a:cs typeface="Calibri"/>
              </a:rPr>
              <a:t>E</a:t>
            </a:r>
            <a:r>
              <a:rPr sz="450" spc="30" dirty="0">
                <a:latin typeface="Calibri"/>
                <a:cs typeface="Calibri"/>
              </a:rPr>
              <a:t> </a:t>
            </a:r>
            <a:r>
              <a:rPr sz="450" spc="80" dirty="0">
                <a:latin typeface="Calibri"/>
                <a:cs typeface="Calibri"/>
              </a:rPr>
              <a:t>REST</a:t>
            </a:r>
            <a:r>
              <a:rPr sz="450" spc="90" dirty="0">
                <a:latin typeface="Calibri"/>
                <a:cs typeface="Calibri"/>
              </a:rPr>
              <a:t>A</a:t>
            </a:r>
            <a:r>
              <a:rPr sz="450" spc="110" dirty="0">
                <a:latin typeface="Calibri"/>
                <a:cs typeface="Calibri"/>
              </a:rPr>
              <a:t>U</a:t>
            </a:r>
            <a:r>
              <a:rPr sz="450" spc="90" dirty="0">
                <a:latin typeface="Calibri"/>
                <a:cs typeface="Calibri"/>
              </a:rPr>
              <a:t>R</a:t>
            </a:r>
            <a:r>
              <a:rPr sz="450" spc="114" dirty="0">
                <a:latin typeface="Calibri"/>
                <a:cs typeface="Calibri"/>
              </a:rPr>
              <a:t>O</a:t>
            </a:r>
            <a:r>
              <a:rPr sz="450" spc="40" dirty="0">
                <a:latin typeface="Calibri"/>
                <a:cs typeface="Calibri"/>
              </a:rPr>
              <a:t> </a:t>
            </a:r>
            <a:r>
              <a:rPr sz="450" spc="135" dirty="0">
                <a:latin typeface="Calibri"/>
                <a:cs typeface="Calibri"/>
              </a:rPr>
              <a:t>MO</a:t>
            </a:r>
            <a:r>
              <a:rPr sz="450" spc="90" dirty="0">
                <a:latin typeface="Calibri"/>
                <a:cs typeface="Calibri"/>
              </a:rPr>
              <a:t>B</a:t>
            </a:r>
            <a:r>
              <a:rPr sz="450" spc="30" dirty="0">
                <a:latin typeface="Calibri"/>
                <a:cs typeface="Calibri"/>
              </a:rPr>
              <a:t>I</a:t>
            </a:r>
            <a:r>
              <a:rPr sz="450" spc="75" dirty="0">
                <a:latin typeface="Calibri"/>
                <a:cs typeface="Calibri"/>
              </a:rPr>
              <a:t>L</a:t>
            </a:r>
            <a:r>
              <a:rPr sz="450" spc="40" dirty="0">
                <a:latin typeface="Calibri"/>
                <a:cs typeface="Calibri"/>
              </a:rPr>
              <a:t>I</a:t>
            </a:r>
            <a:r>
              <a:rPr sz="450" dirty="0">
                <a:latin typeface="Calibri"/>
                <a:cs typeface="Calibri"/>
              </a:rPr>
              <a:t>	</a:t>
            </a:r>
            <a:r>
              <a:rPr sz="450" spc="85" dirty="0">
                <a:latin typeface="Calibri"/>
                <a:cs typeface="Calibri"/>
              </a:rPr>
              <a:t>1</a:t>
            </a:r>
            <a:r>
              <a:rPr sz="450" dirty="0">
                <a:latin typeface="Calibri"/>
                <a:cs typeface="Calibri"/>
              </a:rPr>
              <a:t>	</a:t>
            </a:r>
            <a:r>
              <a:rPr sz="1350" baseline="-9259" dirty="0">
                <a:solidFill>
                  <a:srgbClr val="595958"/>
                </a:solidFill>
                <a:latin typeface="Calibri"/>
                <a:cs typeface="Calibri"/>
              </a:rPr>
              <a:t>C	F	</a:t>
            </a:r>
            <a:r>
              <a:rPr sz="1350" spc="-15" baseline="-9259" dirty="0">
                <a:solidFill>
                  <a:srgbClr val="595958"/>
                </a:solidFill>
                <a:latin typeface="Calibri"/>
                <a:cs typeface="Calibri"/>
              </a:rPr>
              <a:t>G</a:t>
            </a:r>
            <a:endParaRPr sz="1350" baseline="-9259">
              <a:latin typeface="Calibri"/>
              <a:cs typeface="Calibri"/>
            </a:endParaRPr>
          </a:p>
          <a:p>
            <a:pPr marL="195580">
              <a:lnSpc>
                <a:spcPts val="515"/>
              </a:lnSpc>
              <a:tabLst>
                <a:tab pos="2447290" algn="l"/>
              </a:tabLst>
            </a:pPr>
            <a:r>
              <a:rPr sz="450" spc="75" dirty="0">
                <a:latin typeface="Calibri"/>
                <a:cs typeface="Calibri"/>
              </a:rPr>
              <a:t>L</a:t>
            </a:r>
            <a:r>
              <a:rPr sz="450" spc="90" dirty="0">
                <a:latin typeface="Calibri"/>
                <a:cs typeface="Calibri"/>
              </a:rPr>
              <a:t>A</a:t>
            </a:r>
            <a:r>
              <a:rPr sz="450" spc="80" dirty="0">
                <a:latin typeface="Calibri"/>
                <a:cs typeface="Calibri"/>
              </a:rPr>
              <a:t>TT</a:t>
            </a:r>
            <a:r>
              <a:rPr sz="450" spc="120" dirty="0">
                <a:latin typeface="Calibri"/>
                <a:cs typeface="Calibri"/>
              </a:rPr>
              <a:t>O</a:t>
            </a:r>
            <a:r>
              <a:rPr sz="450" spc="110" dirty="0">
                <a:latin typeface="Calibri"/>
                <a:cs typeface="Calibri"/>
              </a:rPr>
              <a:t>N</a:t>
            </a:r>
            <a:r>
              <a:rPr sz="450" spc="85" dirty="0">
                <a:latin typeface="Calibri"/>
                <a:cs typeface="Calibri"/>
              </a:rPr>
              <a:t>ER</a:t>
            </a:r>
            <a:r>
              <a:rPr sz="450" spc="30" dirty="0">
                <a:latin typeface="Calibri"/>
                <a:cs typeface="Calibri"/>
              </a:rPr>
              <a:t>I</a:t>
            </a:r>
            <a:r>
              <a:rPr sz="450" spc="70" dirty="0">
                <a:latin typeface="Calibri"/>
                <a:cs typeface="Calibri"/>
              </a:rPr>
              <a:t>A </a:t>
            </a:r>
            <a:r>
              <a:rPr sz="450" dirty="0">
                <a:latin typeface="Calibri"/>
                <a:cs typeface="Calibri"/>
              </a:rPr>
              <a:t>	</a:t>
            </a:r>
            <a:r>
              <a:rPr sz="450" spc="85" dirty="0">
                <a:latin typeface="Calibri"/>
                <a:cs typeface="Calibri"/>
              </a:rPr>
              <a:t>1</a:t>
            </a:r>
            <a:endParaRPr sz="450">
              <a:latin typeface="Calibri"/>
              <a:cs typeface="Calibri"/>
            </a:endParaRPr>
          </a:p>
          <a:p>
            <a:pPr marL="195580">
              <a:lnSpc>
                <a:spcPct val="100000"/>
              </a:lnSpc>
              <a:spcBef>
                <a:spcPts val="40"/>
              </a:spcBef>
              <a:tabLst>
                <a:tab pos="2447290" algn="l"/>
              </a:tabLst>
            </a:pPr>
            <a:r>
              <a:rPr sz="450" spc="75" dirty="0">
                <a:latin typeface="Calibri"/>
                <a:cs typeface="Calibri"/>
              </a:rPr>
              <a:t>L</a:t>
            </a:r>
            <a:r>
              <a:rPr sz="450" spc="30" dirty="0">
                <a:latin typeface="Calibri"/>
                <a:cs typeface="Calibri"/>
              </a:rPr>
              <a:t>I</a:t>
            </a:r>
            <a:r>
              <a:rPr sz="450" spc="85" dirty="0">
                <a:latin typeface="Calibri"/>
                <a:cs typeface="Calibri"/>
              </a:rPr>
              <a:t>BRER</a:t>
            </a:r>
            <a:r>
              <a:rPr sz="450" spc="30" dirty="0">
                <a:latin typeface="Calibri"/>
                <a:cs typeface="Calibri"/>
              </a:rPr>
              <a:t>I</a:t>
            </a:r>
            <a:r>
              <a:rPr sz="450" spc="70" dirty="0">
                <a:latin typeface="Calibri"/>
                <a:cs typeface="Calibri"/>
              </a:rPr>
              <a:t>A </a:t>
            </a:r>
            <a:r>
              <a:rPr sz="450" dirty="0">
                <a:latin typeface="Calibri"/>
                <a:cs typeface="Calibri"/>
              </a:rPr>
              <a:t>	</a:t>
            </a:r>
            <a:r>
              <a:rPr sz="450" spc="85" dirty="0">
                <a:latin typeface="Calibri"/>
                <a:cs typeface="Calibri"/>
              </a:rPr>
              <a:t>1</a:t>
            </a:r>
            <a:endParaRPr sz="450">
              <a:latin typeface="Calibri"/>
              <a:cs typeface="Calibri"/>
            </a:endParaRPr>
          </a:p>
          <a:p>
            <a:pPr marL="195580">
              <a:lnSpc>
                <a:spcPct val="100000"/>
              </a:lnSpc>
              <a:spcBef>
                <a:spcPts val="40"/>
              </a:spcBef>
              <a:tabLst>
                <a:tab pos="2447290" algn="l"/>
              </a:tabLst>
            </a:pPr>
            <a:r>
              <a:rPr sz="450" spc="135" dirty="0">
                <a:latin typeface="Calibri"/>
                <a:cs typeface="Calibri"/>
              </a:rPr>
              <a:t>MO</a:t>
            </a:r>
            <a:r>
              <a:rPr sz="450" spc="90" dirty="0">
                <a:latin typeface="Calibri"/>
                <a:cs typeface="Calibri"/>
              </a:rPr>
              <a:t>B</a:t>
            </a:r>
            <a:r>
              <a:rPr sz="450" spc="30" dirty="0">
                <a:latin typeface="Calibri"/>
                <a:cs typeface="Calibri"/>
              </a:rPr>
              <a:t>I</a:t>
            </a:r>
            <a:r>
              <a:rPr sz="450" spc="75" dirty="0">
                <a:latin typeface="Calibri"/>
                <a:cs typeface="Calibri"/>
              </a:rPr>
              <a:t>L</a:t>
            </a:r>
            <a:r>
              <a:rPr sz="450" spc="30" dirty="0">
                <a:latin typeface="Calibri"/>
                <a:cs typeface="Calibri"/>
              </a:rPr>
              <a:t>I</a:t>
            </a:r>
            <a:r>
              <a:rPr sz="450" spc="80" dirty="0">
                <a:latin typeface="Calibri"/>
                <a:cs typeface="Calibri"/>
              </a:rPr>
              <a:t>F</a:t>
            </a:r>
            <a:r>
              <a:rPr sz="450" spc="30" dirty="0">
                <a:latin typeface="Calibri"/>
                <a:cs typeface="Calibri"/>
              </a:rPr>
              <a:t>I</a:t>
            </a:r>
            <a:r>
              <a:rPr sz="450" spc="90" dirty="0">
                <a:latin typeface="Calibri"/>
                <a:cs typeface="Calibri"/>
              </a:rPr>
              <a:t>C</a:t>
            </a:r>
            <a:r>
              <a:rPr sz="450" spc="70" dirty="0">
                <a:latin typeface="Calibri"/>
                <a:cs typeface="Calibri"/>
              </a:rPr>
              <a:t>IO</a:t>
            </a:r>
            <a:r>
              <a:rPr sz="450" spc="35" dirty="0">
                <a:latin typeface="Calibri"/>
                <a:cs typeface="Calibri"/>
              </a:rPr>
              <a:t> </a:t>
            </a:r>
            <a:r>
              <a:rPr sz="450" dirty="0">
                <a:latin typeface="Calibri"/>
                <a:cs typeface="Calibri"/>
              </a:rPr>
              <a:t>	</a:t>
            </a:r>
            <a:r>
              <a:rPr sz="450" spc="85" dirty="0">
                <a:latin typeface="Calibri"/>
                <a:cs typeface="Calibri"/>
              </a:rPr>
              <a:t>1</a:t>
            </a:r>
            <a:endParaRPr sz="450">
              <a:latin typeface="Calibri"/>
              <a:cs typeface="Calibri"/>
            </a:endParaRPr>
          </a:p>
          <a:p>
            <a:pPr marL="195580">
              <a:lnSpc>
                <a:spcPct val="100000"/>
              </a:lnSpc>
              <a:spcBef>
                <a:spcPts val="40"/>
              </a:spcBef>
              <a:tabLst>
                <a:tab pos="2447290" algn="l"/>
              </a:tabLst>
            </a:pPr>
            <a:r>
              <a:rPr sz="450" spc="110" dirty="0">
                <a:latin typeface="Calibri"/>
                <a:cs typeface="Calibri"/>
              </a:rPr>
              <a:t>N</a:t>
            </a:r>
            <a:r>
              <a:rPr sz="450" spc="80" dirty="0">
                <a:latin typeface="Calibri"/>
                <a:cs typeface="Calibri"/>
              </a:rPr>
              <a:t>E</a:t>
            </a:r>
            <a:r>
              <a:rPr sz="450" spc="100" dirty="0">
                <a:latin typeface="Calibri"/>
                <a:cs typeface="Calibri"/>
              </a:rPr>
              <a:t>G</a:t>
            </a:r>
            <a:r>
              <a:rPr sz="450" spc="120" dirty="0">
                <a:latin typeface="Calibri"/>
                <a:cs typeface="Calibri"/>
              </a:rPr>
              <a:t>O</a:t>
            </a:r>
            <a:r>
              <a:rPr sz="450" spc="50" dirty="0">
                <a:latin typeface="Calibri"/>
                <a:cs typeface="Calibri"/>
              </a:rPr>
              <a:t>ZI</a:t>
            </a:r>
            <a:r>
              <a:rPr sz="450" spc="114" dirty="0">
                <a:latin typeface="Calibri"/>
                <a:cs typeface="Calibri"/>
              </a:rPr>
              <a:t>O</a:t>
            </a:r>
            <a:r>
              <a:rPr sz="450" spc="40" dirty="0">
                <a:latin typeface="Calibri"/>
                <a:cs typeface="Calibri"/>
              </a:rPr>
              <a:t> </a:t>
            </a:r>
            <a:r>
              <a:rPr sz="450" spc="30" dirty="0">
                <a:latin typeface="Calibri"/>
                <a:cs typeface="Calibri"/>
              </a:rPr>
              <a:t>I</a:t>
            </a:r>
            <a:r>
              <a:rPr sz="450" spc="110" dirty="0">
                <a:latin typeface="Calibri"/>
                <a:cs typeface="Calibri"/>
              </a:rPr>
              <a:t>N</a:t>
            </a:r>
            <a:r>
              <a:rPr sz="450" spc="80" dirty="0">
                <a:latin typeface="Calibri"/>
                <a:cs typeface="Calibri"/>
              </a:rPr>
              <a:t>T</a:t>
            </a:r>
            <a:r>
              <a:rPr sz="450" spc="30" dirty="0">
                <a:latin typeface="Calibri"/>
                <a:cs typeface="Calibri"/>
              </a:rPr>
              <a:t>I</a:t>
            </a:r>
            <a:r>
              <a:rPr sz="450" spc="155" dirty="0">
                <a:latin typeface="Calibri"/>
                <a:cs typeface="Calibri"/>
              </a:rPr>
              <a:t>M</a:t>
            </a:r>
            <a:r>
              <a:rPr sz="450" spc="75" dirty="0">
                <a:latin typeface="Calibri"/>
                <a:cs typeface="Calibri"/>
              </a:rPr>
              <a:t>O </a:t>
            </a:r>
            <a:r>
              <a:rPr sz="450" dirty="0">
                <a:latin typeface="Calibri"/>
                <a:cs typeface="Calibri"/>
              </a:rPr>
              <a:t>	</a:t>
            </a:r>
            <a:r>
              <a:rPr sz="450" spc="85" dirty="0">
                <a:latin typeface="Calibri"/>
                <a:cs typeface="Calibri"/>
              </a:rPr>
              <a:t>1</a:t>
            </a:r>
            <a:endParaRPr sz="450">
              <a:latin typeface="Calibri"/>
              <a:cs typeface="Calibri"/>
            </a:endParaRPr>
          </a:p>
          <a:p>
            <a:pPr marL="195580">
              <a:lnSpc>
                <a:spcPct val="100000"/>
              </a:lnSpc>
              <a:spcBef>
                <a:spcPts val="40"/>
              </a:spcBef>
              <a:tabLst>
                <a:tab pos="2447290" algn="l"/>
              </a:tabLst>
            </a:pPr>
            <a:r>
              <a:rPr sz="450" spc="110" dirty="0">
                <a:latin typeface="Calibri"/>
                <a:cs typeface="Calibri"/>
              </a:rPr>
              <a:t>N</a:t>
            </a:r>
            <a:r>
              <a:rPr sz="450" spc="100" dirty="0">
                <a:latin typeface="Calibri"/>
                <a:cs typeface="Calibri"/>
              </a:rPr>
              <a:t>OL</a:t>
            </a:r>
            <a:r>
              <a:rPr sz="450" spc="80" dirty="0">
                <a:latin typeface="Calibri"/>
                <a:cs typeface="Calibri"/>
              </a:rPr>
              <a:t>EGGIAT</a:t>
            </a:r>
            <a:r>
              <a:rPr sz="450" spc="120" dirty="0">
                <a:latin typeface="Calibri"/>
                <a:cs typeface="Calibri"/>
              </a:rPr>
              <a:t>O</a:t>
            </a:r>
            <a:r>
              <a:rPr sz="450" spc="90" dirty="0">
                <a:latin typeface="Calibri"/>
                <a:cs typeface="Calibri"/>
              </a:rPr>
              <a:t>R</a:t>
            </a:r>
            <a:r>
              <a:rPr sz="450" spc="85" dirty="0">
                <a:latin typeface="Calibri"/>
                <a:cs typeface="Calibri"/>
              </a:rPr>
              <a:t>E</a:t>
            </a:r>
            <a:r>
              <a:rPr sz="450" spc="30" dirty="0">
                <a:latin typeface="Calibri"/>
                <a:cs typeface="Calibri"/>
              </a:rPr>
              <a:t> </a:t>
            </a:r>
            <a:r>
              <a:rPr sz="450" spc="65" dirty="0">
                <a:latin typeface="Calibri"/>
                <a:cs typeface="Calibri"/>
              </a:rPr>
              <a:t>GI</a:t>
            </a:r>
            <a:r>
              <a:rPr sz="450" spc="120" dirty="0">
                <a:latin typeface="Calibri"/>
                <a:cs typeface="Calibri"/>
              </a:rPr>
              <a:t>O</a:t>
            </a:r>
            <a:r>
              <a:rPr sz="450" spc="90" dirty="0">
                <a:latin typeface="Calibri"/>
                <a:cs typeface="Calibri"/>
              </a:rPr>
              <a:t>C</a:t>
            </a:r>
            <a:r>
              <a:rPr sz="450" spc="100" dirty="0">
                <a:latin typeface="Calibri"/>
                <a:cs typeface="Calibri"/>
              </a:rPr>
              <a:t>H</a:t>
            </a:r>
            <a:r>
              <a:rPr sz="450" spc="40" dirty="0">
                <a:latin typeface="Calibri"/>
                <a:cs typeface="Calibri"/>
              </a:rPr>
              <a:t>I</a:t>
            </a:r>
            <a:r>
              <a:rPr sz="450" spc="25" dirty="0">
                <a:latin typeface="Calibri"/>
                <a:cs typeface="Calibri"/>
              </a:rPr>
              <a:t> </a:t>
            </a:r>
            <a:r>
              <a:rPr sz="450" spc="45" dirty="0">
                <a:latin typeface="Calibri"/>
                <a:cs typeface="Calibri"/>
              </a:rPr>
              <a:t>(</a:t>
            </a:r>
            <a:r>
              <a:rPr sz="450" spc="80" dirty="0">
                <a:latin typeface="Calibri"/>
                <a:cs typeface="Calibri"/>
              </a:rPr>
              <a:t>F</a:t>
            </a:r>
            <a:r>
              <a:rPr sz="450" spc="75" dirty="0">
                <a:latin typeface="Calibri"/>
                <a:cs typeface="Calibri"/>
              </a:rPr>
              <a:t>L</a:t>
            </a:r>
            <a:r>
              <a:rPr sz="450" spc="30" dirty="0">
                <a:latin typeface="Calibri"/>
                <a:cs typeface="Calibri"/>
              </a:rPr>
              <a:t>I</a:t>
            </a:r>
            <a:r>
              <a:rPr sz="450" spc="85" dirty="0">
                <a:latin typeface="Calibri"/>
                <a:cs typeface="Calibri"/>
              </a:rPr>
              <a:t>PPER</a:t>
            </a:r>
            <a:r>
              <a:rPr sz="450" spc="40" dirty="0">
                <a:latin typeface="Calibri"/>
                <a:cs typeface="Calibri"/>
              </a:rPr>
              <a:t>,</a:t>
            </a:r>
            <a:r>
              <a:rPr sz="450" spc="30" dirty="0">
                <a:latin typeface="Calibri"/>
                <a:cs typeface="Calibri"/>
              </a:rPr>
              <a:t> </a:t>
            </a:r>
            <a:r>
              <a:rPr sz="450" spc="80" dirty="0">
                <a:latin typeface="Calibri"/>
                <a:cs typeface="Calibri"/>
              </a:rPr>
              <a:t>JU</a:t>
            </a:r>
            <a:r>
              <a:rPr sz="450" spc="85" dirty="0">
                <a:latin typeface="Calibri"/>
                <a:cs typeface="Calibri"/>
              </a:rPr>
              <a:t>KE</a:t>
            </a:r>
            <a:r>
              <a:rPr sz="450" spc="30" dirty="0">
                <a:latin typeface="Calibri"/>
                <a:cs typeface="Calibri"/>
              </a:rPr>
              <a:t> </a:t>
            </a:r>
            <a:r>
              <a:rPr sz="450" spc="90" dirty="0">
                <a:latin typeface="Calibri"/>
                <a:cs typeface="Calibri"/>
              </a:rPr>
              <a:t>B</a:t>
            </a:r>
            <a:r>
              <a:rPr sz="450" spc="120" dirty="0">
                <a:latin typeface="Calibri"/>
                <a:cs typeface="Calibri"/>
              </a:rPr>
              <a:t>O</a:t>
            </a:r>
            <a:r>
              <a:rPr sz="450" spc="85" dirty="0">
                <a:latin typeface="Calibri"/>
                <a:cs typeface="Calibri"/>
              </a:rPr>
              <a:t>X</a:t>
            </a:r>
            <a:r>
              <a:rPr sz="450" spc="40" dirty="0">
                <a:latin typeface="Calibri"/>
                <a:cs typeface="Calibri"/>
              </a:rPr>
              <a:t>,</a:t>
            </a:r>
            <a:r>
              <a:rPr sz="450" spc="30" dirty="0">
                <a:latin typeface="Calibri"/>
                <a:cs typeface="Calibri"/>
              </a:rPr>
              <a:t> </a:t>
            </a:r>
            <a:r>
              <a:rPr sz="450" spc="80" dirty="0">
                <a:latin typeface="Calibri"/>
                <a:cs typeface="Calibri"/>
              </a:rPr>
              <a:t>E</a:t>
            </a:r>
            <a:r>
              <a:rPr sz="450" spc="90" dirty="0">
                <a:latin typeface="Calibri"/>
                <a:cs typeface="Calibri"/>
              </a:rPr>
              <a:t>CC</a:t>
            </a:r>
            <a:r>
              <a:rPr sz="450" spc="35" dirty="0">
                <a:latin typeface="Calibri"/>
                <a:cs typeface="Calibri"/>
              </a:rPr>
              <a:t>.) </a:t>
            </a:r>
            <a:r>
              <a:rPr sz="450" dirty="0">
                <a:latin typeface="Calibri"/>
                <a:cs typeface="Calibri"/>
              </a:rPr>
              <a:t>	</a:t>
            </a:r>
            <a:r>
              <a:rPr sz="450" spc="85" dirty="0">
                <a:latin typeface="Calibri"/>
                <a:cs typeface="Calibri"/>
              </a:rPr>
              <a:t>1</a:t>
            </a:r>
            <a:endParaRPr sz="450">
              <a:latin typeface="Calibri"/>
              <a:cs typeface="Calibri"/>
            </a:endParaRPr>
          </a:p>
          <a:p>
            <a:pPr marL="195580">
              <a:lnSpc>
                <a:spcPct val="100000"/>
              </a:lnSpc>
              <a:spcBef>
                <a:spcPts val="40"/>
              </a:spcBef>
              <a:tabLst>
                <a:tab pos="2447290" algn="l"/>
              </a:tabLst>
            </a:pPr>
            <a:r>
              <a:rPr sz="450" spc="120" dirty="0">
                <a:latin typeface="Calibri"/>
                <a:cs typeface="Calibri"/>
              </a:rPr>
              <a:t>O</a:t>
            </a:r>
            <a:r>
              <a:rPr sz="450" spc="100" dirty="0">
                <a:latin typeface="Calibri"/>
                <a:cs typeface="Calibri"/>
              </a:rPr>
              <a:t>GG</a:t>
            </a:r>
            <a:r>
              <a:rPr sz="450" spc="80" dirty="0">
                <a:latin typeface="Calibri"/>
                <a:cs typeface="Calibri"/>
              </a:rPr>
              <a:t>ETT</a:t>
            </a:r>
            <a:r>
              <a:rPr sz="450" spc="30" dirty="0">
                <a:latin typeface="Calibri"/>
                <a:cs typeface="Calibri"/>
              </a:rPr>
              <a:t>I</a:t>
            </a:r>
            <a:r>
              <a:rPr sz="450" spc="80" dirty="0">
                <a:latin typeface="Calibri"/>
                <a:cs typeface="Calibri"/>
              </a:rPr>
              <a:t>ST</a:t>
            </a:r>
            <a:r>
              <a:rPr sz="450" spc="30" dirty="0">
                <a:latin typeface="Calibri"/>
                <a:cs typeface="Calibri"/>
              </a:rPr>
              <a:t>I</a:t>
            </a:r>
            <a:r>
              <a:rPr sz="450" spc="95" dirty="0">
                <a:latin typeface="Calibri"/>
                <a:cs typeface="Calibri"/>
              </a:rPr>
              <a:t>CA</a:t>
            </a:r>
            <a:r>
              <a:rPr sz="450" spc="25" dirty="0">
                <a:latin typeface="Calibri"/>
                <a:cs typeface="Calibri"/>
              </a:rPr>
              <a:t> </a:t>
            </a:r>
            <a:r>
              <a:rPr sz="450" spc="95" dirty="0">
                <a:latin typeface="Calibri"/>
                <a:cs typeface="Calibri"/>
              </a:rPr>
              <a:t>V</a:t>
            </a:r>
            <a:r>
              <a:rPr sz="450" spc="90" dirty="0">
                <a:latin typeface="Calibri"/>
                <a:cs typeface="Calibri"/>
              </a:rPr>
              <a:t>AR</a:t>
            </a:r>
            <a:r>
              <a:rPr sz="450" spc="60" dirty="0">
                <a:latin typeface="Calibri"/>
                <a:cs typeface="Calibri"/>
              </a:rPr>
              <a:t>IA</a:t>
            </a:r>
            <a:r>
              <a:rPr sz="450" spc="35" dirty="0">
                <a:latin typeface="Calibri"/>
                <a:cs typeface="Calibri"/>
              </a:rPr>
              <a:t> </a:t>
            </a:r>
            <a:r>
              <a:rPr sz="450" dirty="0">
                <a:latin typeface="Calibri"/>
                <a:cs typeface="Calibri"/>
              </a:rPr>
              <a:t>	</a:t>
            </a:r>
            <a:r>
              <a:rPr sz="450" spc="85" dirty="0">
                <a:latin typeface="Calibri"/>
                <a:cs typeface="Calibri"/>
              </a:rPr>
              <a:t>1</a:t>
            </a:r>
            <a:endParaRPr sz="450">
              <a:latin typeface="Calibri"/>
              <a:cs typeface="Calibri"/>
            </a:endParaRPr>
          </a:p>
          <a:p>
            <a:pPr marL="195580">
              <a:lnSpc>
                <a:spcPct val="100000"/>
              </a:lnSpc>
              <a:spcBef>
                <a:spcPts val="40"/>
              </a:spcBef>
              <a:tabLst>
                <a:tab pos="2447290" algn="l"/>
              </a:tabLst>
            </a:pPr>
            <a:r>
              <a:rPr sz="450" spc="85" dirty="0">
                <a:latin typeface="Calibri"/>
                <a:cs typeface="Calibri"/>
              </a:rPr>
              <a:t>P</a:t>
            </a:r>
            <a:r>
              <a:rPr sz="450" spc="60" dirty="0">
                <a:latin typeface="Calibri"/>
                <a:cs typeface="Calibri"/>
              </a:rPr>
              <a:t>IA</a:t>
            </a:r>
            <a:r>
              <a:rPr sz="450" spc="80" dirty="0">
                <a:latin typeface="Calibri"/>
                <a:cs typeface="Calibri"/>
              </a:rPr>
              <a:t>STRE</a:t>
            </a:r>
            <a:r>
              <a:rPr sz="450" spc="75" dirty="0">
                <a:latin typeface="Calibri"/>
                <a:cs typeface="Calibri"/>
              </a:rPr>
              <a:t>LL</a:t>
            </a:r>
            <a:r>
              <a:rPr sz="450" spc="30" dirty="0">
                <a:latin typeface="Calibri"/>
                <a:cs typeface="Calibri"/>
              </a:rPr>
              <a:t>I</a:t>
            </a:r>
            <a:r>
              <a:rPr sz="450" spc="80" dirty="0">
                <a:latin typeface="Calibri"/>
                <a:cs typeface="Calibri"/>
              </a:rPr>
              <a:t>ST</a:t>
            </a:r>
            <a:r>
              <a:rPr sz="450" spc="70" dirty="0">
                <a:latin typeface="Calibri"/>
                <a:cs typeface="Calibri"/>
              </a:rPr>
              <a:t>A </a:t>
            </a:r>
            <a:r>
              <a:rPr sz="450" dirty="0">
                <a:latin typeface="Calibri"/>
                <a:cs typeface="Calibri"/>
              </a:rPr>
              <a:t>	</a:t>
            </a:r>
            <a:r>
              <a:rPr sz="450" spc="85" dirty="0">
                <a:latin typeface="Calibri"/>
                <a:cs typeface="Calibri"/>
              </a:rPr>
              <a:t>1</a:t>
            </a:r>
            <a:endParaRPr sz="450">
              <a:latin typeface="Calibri"/>
              <a:cs typeface="Calibri"/>
            </a:endParaRPr>
          </a:p>
          <a:p>
            <a:pPr marL="195580">
              <a:lnSpc>
                <a:spcPct val="100000"/>
              </a:lnSpc>
              <a:spcBef>
                <a:spcPts val="40"/>
              </a:spcBef>
              <a:tabLst>
                <a:tab pos="2447290" algn="l"/>
              </a:tabLst>
            </a:pPr>
            <a:r>
              <a:rPr sz="450" spc="85" dirty="0">
                <a:latin typeface="Calibri"/>
                <a:cs typeface="Calibri"/>
              </a:rPr>
              <a:t>P</a:t>
            </a:r>
            <a:r>
              <a:rPr sz="450" spc="75" dirty="0">
                <a:latin typeface="Calibri"/>
                <a:cs typeface="Calibri"/>
              </a:rPr>
              <a:t>L</a:t>
            </a:r>
            <a:r>
              <a:rPr sz="450" spc="90" dirty="0">
                <a:latin typeface="Calibri"/>
                <a:cs typeface="Calibri"/>
              </a:rPr>
              <a:t>A</a:t>
            </a:r>
            <a:r>
              <a:rPr sz="450" spc="80" dirty="0">
                <a:latin typeface="Calibri"/>
                <a:cs typeface="Calibri"/>
              </a:rPr>
              <a:t>ST</a:t>
            </a:r>
            <a:r>
              <a:rPr sz="450" spc="30" dirty="0">
                <a:latin typeface="Calibri"/>
                <a:cs typeface="Calibri"/>
              </a:rPr>
              <a:t>I</a:t>
            </a:r>
            <a:r>
              <a:rPr sz="450" spc="90" dirty="0">
                <a:latin typeface="Calibri"/>
                <a:cs typeface="Calibri"/>
              </a:rPr>
              <a:t>C</a:t>
            </a:r>
            <a:r>
              <a:rPr sz="450" spc="100" dirty="0">
                <a:latin typeface="Calibri"/>
                <a:cs typeface="Calibri"/>
              </a:rPr>
              <a:t>H</a:t>
            </a:r>
            <a:r>
              <a:rPr sz="450" spc="85" dirty="0">
                <a:latin typeface="Calibri"/>
                <a:cs typeface="Calibri"/>
              </a:rPr>
              <a:t>E</a:t>
            </a:r>
            <a:r>
              <a:rPr sz="450" spc="30" dirty="0">
                <a:latin typeface="Calibri"/>
                <a:cs typeface="Calibri"/>
              </a:rPr>
              <a:t> </a:t>
            </a:r>
            <a:r>
              <a:rPr sz="450" spc="85" dirty="0">
                <a:latin typeface="Calibri"/>
                <a:cs typeface="Calibri"/>
              </a:rPr>
              <a:t>E</a:t>
            </a:r>
            <a:r>
              <a:rPr sz="450" spc="30" dirty="0">
                <a:latin typeface="Calibri"/>
                <a:cs typeface="Calibri"/>
              </a:rPr>
              <a:t> </a:t>
            </a:r>
            <a:r>
              <a:rPr sz="450" spc="90" dirty="0">
                <a:latin typeface="Calibri"/>
                <a:cs typeface="Calibri"/>
              </a:rPr>
              <a:t>A</a:t>
            </a:r>
            <a:r>
              <a:rPr sz="450" spc="75" dirty="0">
                <a:latin typeface="Calibri"/>
                <a:cs typeface="Calibri"/>
              </a:rPr>
              <a:t>LL</a:t>
            </a:r>
            <a:r>
              <a:rPr sz="450" spc="110" dirty="0">
                <a:latin typeface="Calibri"/>
                <a:cs typeface="Calibri"/>
              </a:rPr>
              <a:t>U</a:t>
            </a:r>
            <a:r>
              <a:rPr sz="450" spc="155" dirty="0">
                <a:latin typeface="Calibri"/>
                <a:cs typeface="Calibri"/>
              </a:rPr>
              <a:t>M</a:t>
            </a:r>
            <a:r>
              <a:rPr sz="450" spc="30" dirty="0">
                <a:latin typeface="Calibri"/>
                <a:cs typeface="Calibri"/>
              </a:rPr>
              <a:t>I</a:t>
            </a:r>
            <a:r>
              <a:rPr sz="450" spc="110" dirty="0">
                <a:latin typeface="Calibri"/>
                <a:cs typeface="Calibri"/>
              </a:rPr>
              <a:t>N</a:t>
            </a:r>
            <a:r>
              <a:rPr sz="450" spc="70" dirty="0">
                <a:latin typeface="Calibri"/>
                <a:cs typeface="Calibri"/>
              </a:rPr>
              <a:t>IO</a:t>
            </a:r>
            <a:r>
              <a:rPr sz="450" spc="35" dirty="0">
                <a:latin typeface="Calibri"/>
                <a:cs typeface="Calibri"/>
              </a:rPr>
              <a:t> </a:t>
            </a:r>
            <a:r>
              <a:rPr sz="450" dirty="0">
                <a:latin typeface="Calibri"/>
                <a:cs typeface="Calibri"/>
              </a:rPr>
              <a:t>	</a:t>
            </a:r>
            <a:r>
              <a:rPr sz="450" spc="85" dirty="0">
                <a:latin typeface="Calibri"/>
                <a:cs typeface="Calibri"/>
              </a:rPr>
              <a:t>1</a:t>
            </a:r>
            <a:endParaRPr sz="450">
              <a:latin typeface="Calibri"/>
              <a:cs typeface="Calibri"/>
            </a:endParaRPr>
          </a:p>
          <a:p>
            <a:pPr marL="195580">
              <a:lnSpc>
                <a:spcPct val="100000"/>
              </a:lnSpc>
              <a:spcBef>
                <a:spcPts val="40"/>
              </a:spcBef>
              <a:tabLst>
                <a:tab pos="2447290" algn="l"/>
              </a:tabLst>
            </a:pPr>
            <a:r>
              <a:rPr sz="450" spc="85" dirty="0">
                <a:latin typeface="Calibri"/>
                <a:cs typeface="Calibri"/>
              </a:rPr>
              <a:t>P</a:t>
            </a:r>
            <a:r>
              <a:rPr sz="450" spc="110" dirty="0">
                <a:latin typeface="Calibri"/>
                <a:cs typeface="Calibri"/>
              </a:rPr>
              <a:t>N</a:t>
            </a:r>
            <a:r>
              <a:rPr sz="450" spc="80" dirty="0">
                <a:latin typeface="Calibri"/>
                <a:cs typeface="Calibri"/>
              </a:rPr>
              <a:t>E</a:t>
            </a:r>
            <a:r>
              <a:rPr sz="450" spc="110" dirty="0">
                <a:latin typeface="Calibri"/>
                <a:cs typeface="Calibri"/>
              </a:rPr>
              <a:t>U</a:t>
            </a:r>
            <a:r>
              <a:rPr sz="450" spc="155" dirty="0">
                <a:latin typeface="Calibri"/>
                <a:cs typeface="Calibri"/>
              </a:rPr>
              <a:t>M</a:t>
            </a:r>
            <a:r>
              <a:rPr sz="450" spc="90" dirty="0">
                <a:latin typeface="Calibri"/>
                <a:cs typeface="Calibri"/>
              </a:rPr>
              <a:t>A</a:t>
            </a:r>
            <a:r>
              <a:rPr sz="450" spc="80" dirty="0">
                <a:latin typeface="Calibri"/>
                <a:cs typeface="Calibri"/>
              </a:rPr>
              <a:t>T</a:t>
            </a:r>
            <a:r>
              <a:rPr sz="450" spc="30" dirty="0">
                <a:latin typeface="Calibri"/>
                <a:cs typeface="Calibri"/>
              </a:rPr>
              <a:t>I</a:t>
            </a:r>
            <a:r>
              <a:rPr sz="450" spc="55" dirty="0">
                <a:latin typeface="Calibri"/>
                <a:cs typeface="Calibri"/>
              </a:rPr>
              <a:t>CI </a:t>
            </a:r>
            <a:r>
              <a:rPr sz="450" dirty="0">
                <a:latin typeface="Calibri"/>
                <a:cs typeface="Calibri"/>
              </a:rPr>
              <a:t>	</a:t>
            </a:r>
            <a:r>
              <a:rPr sz="450" spc="85" dirty="0">
                <a:latin typeface="Calibri"/>
                <a:cs typeface="Calibri"/>
              </a:rPr>
              <a:t>1</a:t>
            </a:r>
            <a:endParaRPr sz="450">
              <a:latin typeface="Calibri"/>
              <a:cs typeface="Calibri"/>
            </a:endParaRPr>
          </a:p>
          <a:p>
            <a:pPr marL="195580">
              <a:lnSpc>
                <a:spcPct val="100000"/>
              </a:lnSpc>
              <a:spcBef>
                <a:spcPts val="40"/>
              </a:spcBef>
              <a:tabLst>
                <a:tab pos="2447290" algn="l"/>
              </a:tabLst>
            </a:pPr>
            <a:r>
              <a:rPr sz="450" spc="85" dirty="0">
                <a:latin typeface="Calibri"/>
                <a:cs typeface="Calibri"/>
              </a:rPr>
              <a:t>P</a:t>
            </a:r>
            <a:r>
              <a:rPr sz="450" spc="120" dirty="0">
                <a:latin typeface="Calibri"/>
                <a:cs typeface="Calibri"/>
              </a:rPr>
              <a:t>O</a:t>
            </a:r>
            <a:r>
              <a:rPr sz="450" spc="90" dirty="0">
                <a:latin typeface="Calibri"/>
                <a:cs typeface="Calibri"/>
              </a:rPr>
              <a:t>SA</a:t>
            </a:r>
            <a:r>
              <a:rPr sz="450" spc="25" dirty="0">
                <a:latin typeface="Calibri"/>
                <a:cs typeface="Calibri"/>
              </a:rPr>
              <a:t> </a:t>
            </a:r>
            <a:r>
              <a:rPr sz="450" spc="85" dirty="0">
                <a:latin typeface="Calibri"/>
                <a:cs typeface="Calibri"/>
              </a:rPr>
              <a:t>E</a:t>
            </a:r>
            <a:r>
              <a:rPr sz="450" spc="30" dirty="0">
                <a:latin typeface="Calibri"/>
                <a:cs typeface="Calibri"/>
              </a:rPr>
              <a:t> </a:t>
            </a:r>
            <a:r>
              <a:rPr sz="450" spc="95" dirty="0">
                <a:latin typeface="Calibri"/>
                <a:cs typeface="Calibri"/>
              </a:rPr>
              <a:t>V</a:t>
            </a:r>
            <a:r>
              <a:rPr sz="450" spc="80" dirty="0">
                <a:latin typeface="Calibri"/>
                <a:cs typeface="Calibri"/>
              </a:rPr>
              <a:t>E</a:t>
            </a:r>
            <a:r>
              <a:rPr sz="450" spc="110" dirty="0">
                <a:latin typeface="Calibri"/>
                <a:cs typeface="Calibri"/>
              </a:rPr>
              <a:t>ND</a:t>
            </a:r>
            <a:r>
              <a:rPr sz="450" spc="30" dirty="0">
                <a:latin typeface="Calibri"/>
                <a:cs typeface="Calibri"/>
              </a:rPr>
              <a:t>I</a:t>
            </a:r>
            <a:r>
              <a:rPr sz="450" spc="80" dirty="0">
                <a:latin typeface="Calibri"/>
                <a:cs typeface="Calibri"/>
              </a:rPr>
              <a:t>T</a:t>
            </a:r>
            <a:r>
              <a:rPr sz="450" spc="100" dirty="0">
                <a:latin typeface="Calibri"/>
                <a:cs typeface="Calibri"/>
              </a:rPr>
              <a:t>A</a:t>
            </a:r>
            <a:r>
              <a:rPr sz="450" spc="25" dirty="0">
                <a:latin typeface="Calibri"/>
                <a:cs typeface="Calibri"/>
              </a:rPr>
              <a:t> </a:t>
            </a:r>
            <a:r>
              <a:rPr sz="450" spc="85" dirty="0">
                <a:latin typeface="Calibri"/>
                <a:cs typeface="Calibri"/>
              </a:rPr>
              <a:t>P</a:t>
            </a:r>
            <a:r>
              <a:rPr sz="450" spc="90" dirty="0">
                <a:latin typeface="Calibri"/>
                <a:cs typeface="Calibri"/>
              </a:rPr>
              <a:t>AR</a:t>
            </a:r>
            <a:r>
              <a:rPr sz="450" spc="114" dirty="0">
                <a:latin typeface="Calibri"/>
                <a:cs typeface="Calibri"/>
              </a:rPr>
              <a:t>QU</a:t>
            </a:r>
            <a:r>
              <a:rPr sz="450" spc="80" dirty="0">
                <a:latin typeface="Calibri"/>
                <a:cs typeface="Calibri"/>
              </a:rPr>
              <a:t>ET</a:t>
            </a:r>
            <a:r>
              <a:rPr sz="450" spc="35" dirty="0">
                <a:latin typeface="Calibri"/>
                <a:cs typeface="Calibri"/>
              </a:rPr>
              <a:t> </a:t>
            </a:r>
            <a:r>
              <a:rPr sz="450" dirty="0">
                <a:latin typeface="Calibri"/>
                <a:cs typeface="Calibri"/>
              </a:rPr>
              <a:t>	</a:t>
            </a:r>
            <a:r>
              <a:rPr sz="450" spc="85" dirty="0">
                <a:latin typeface="Calibri"/>
                <a:cs typeface="Calibri"/>
              </a:rPr>
              <a:t>1</a:t>
            </a:r>
            <a:endParaRPr sz="450">
              <a:latin typeface="Calibri"/>
              <a:cs typeface="Calibri"/>
            </a:endParaRPr>
          </a:p>
          <a:p>
            <a:pPr marL="195580">
              <a:lnSpc>
                <a:spcPct val="100000"/>
              </a:lnSpc>
              <a:spcBef>
                <a:spcPts val="40"/>
              </a:spcBef>
              <a:tabLst>
                <a:tab pos="2447290" algn="l"/>
              </a:tabLst>
            </a:pPr>
            <a:r>
              <a:rPr sz="450" spc="85" dirty="0">
                <a:latin typeface="Calibri"/>
                <a:cs typeface="Calibri"/>
              </a:rPr>
              <a:t>PR</a:t>
            </a:r>
            <a:r>
              <a:rPr sz="450" spc="120" dirty="0">
                <a:latin typeface="Calibri"/>
                <a:cs typeface="Calibri"/>
              </a:rPr>
              <a:t>O</a:t>
            </a:r>
            <a:r>
              <a:rPr sz="450" spc="105" dirty="0">
                <a:latin typeface="Calibri"/>
                <a:cs typeface="Calibri"/>
              </a:rPr>
              <a:t>D</a:t>
            </a:r>
            <a:r>
              <a:rPr sz="450" spc="120" dirty="0">
                <a:latin typeface="Calibri"/>
                <a:cs typeface="Calibri"/>
              </a:rPr>
              <a:t>O</a:t>
            </a:r>
            <a:r>
              <a:rPr sz="450" spc="80" dirty="0">
                <a:latin typeface="Calibri"/>
                <a:cs typeface="Calibri"/>
              </a:rPr>
              <a:t>TT</a:t>
            </a:r>
            <a:r>
              <a:rPr sz="450" spc="40" dirty="0">
                <a:latin typeface="Calibri"/>
                <a:cs typeface="Calibri"/>
              </a:rPr>
              <a:t>I</a:t>
            </a:r>
            <a:r>
              <a:rPr sz="450" spc="25" dirty="0">
                <a:latin typeface="Calibri"/>
                <a:cs typeface="Calibri"/>
              </a:rPr>
              <a:t> </a:t>
            </a:r>
            <a:r>
              <a:rPr sz="450" spc="120" dirty="0">
                <a:latin typeface="Calibri"/>
                <a:cs typeface="Calibri"/>
              </a:rPr>
              <a:t>O</a:t>
            </a:r>
            <a:r>
              <a:rPr sz="450" spc="85" dirty="0">
                <a:latin typeface="Calibri"/>
                <a:cs typeface="Calibri"/>
              </a:rPr>
              <a:t>RT</a:t>
            </a:r>
            <a:r>
              <a:rPr sz="450" spc="120" dirty="0">
                <a:latin typeface="Calibri"/>
                <a:cs typeface="Calibri"/>
              </a:rPr>
              <a:t>O</a:t>
            </a:r>
            <a:r>
              <a:rPr sz="450" spc="80" dirty="0">
                <a:latin typeface="Calibri"/>
                <a:cs typeface="Calibri"/>
              </a:rPr>
              <a:t>F</a:t>
            </a:r>
            <a:r>
              <a:rPr sz="450" spc="90" dirty="0">
                <a:latin typeface="Calibri"/>
                <a:cs typeface="Calibri"/>
              </a:rPr>
              <a:t>R</a:t>
            </a:r>
            <a:r>
              <a:rPr sz="450" spc="110" dirty="0">
                <a:latin typeface="Calibri"/>
                <a:cs typeface="Calibri"/>
              </a:rPr>
              <a:t>U</a:t>
            </a:r>
            <a:r>
              <a:rPr sz="450" spc="80" dirty="0">
                <a:latin typeface="Calibri"/>
                <a:cs typeface="Calibri"/>
              </a:rPr>
              <a:t>TT</a:t>
            </a:r>
            <a:r>
              <a:rPr sz="450" spc="30" dirty="0">
                <a:latin typeface="Calibri"/>
                <a:cs typeface="Calibri"/>
              </a:rPr>
              <a:t>I</a:t>
            </a:r>
            <a:r>
              <a:rPr sz="450" spc="90" dirty="0">
                <a:latin typeface="Calibri"/>
                <a:cs typeface="Calibri"/>
              </a:rPr>
              <a:t>C</a:t>
            </a:r>
            <a:r>
              <a:rPr sz="450" spc="100" dirty="0">
                <a:latin typeface="Calibri"/>
                <a:cs typeface="Calibri"/>
              </a:rPr>
              <a:t>OL</a:t>
            </a:r>
            <a:r>
              <a:rPr sz="450" spc="40" dirty="0">
                <a:latin typeface="Calibri"/>
                <a:cs typeface="Calibri"/>
              </a:rPr>
              <a:t>I </a:t>
            </a:r>
            <a:r>
              <a:rPr sz="450" dirty="0">
                <a:latin typeface="Calibri"/>
                <a:cs typeface="Calibri"/>
              </a:rPr>
              <a:t>	</a:t>
            </a:r>
            <a:r>
              <a:rPr sz="450" spc="85" dirty="0">
                <a:latin typeface="Calibri"/>
                <a:cs typeface="Calibri"/>
              </a:rPr>
              <a:t>1</a:t>
            </a:r>
            <a:endParaRPr sz="450">
              <a:latin typeface="Calibri"/>
              <a:cs typeface="Calibri"/>
            </a:endParaRPr>
          </a:p>
          <a:p>
            <a:pPr marL="195580">
              <a:lnSpc>
                <a:spcPct val="100000"/>
              </a:lnSpc>
              <a:spcBef>
                <a:spcPts val="45"/>
              </a:spcBef>
              <a:tabLst>
                <a:tab pos="2447290" algn="l"/>
              </a:tabLst>
            </a:pPr>
            <a:r>
              <a:rPr sz="450" spc="85" dirty="0">
                <a:latin typeface="Calibri"/>
                <a:cs typeface="Calibri"/>
              </a:rPr>
              <a:t>P</a:t>
            </a:r>
            <a:r>
              <a:rPr sz="450" spc="60" dirty="0">
                <a:latin typeface="Calibri"/>
                <a:cs typeface="Calibri"/>
              </a:rPr>
              <a:t>r</a:t>
            </a:r>
            <a:r>
              <a:rPr sz="450" spc="95" dirty="0">
                <a:latin typeface="Calibri"/>
                <a:cs typeface="Calibri"/>
              </a:rPr>
              <a:t>o</a:t>
            </a:r>
            <a:r>
              <a:rPr sz="450" spc="80" dirty="0">
                <a:latin typeface="Calibri"/>
                <a:cs typeface="Calibri"/>
              </a:rPr>
              <a:t>du</a:t>
            </a:r>
            <a:r>
              <a:rPr sz="450" spc="70" dirty="0">
                <a:latin typeface="Calibri"/>
                <a:cs typeface="Calibri"/>
              </a:rPr>
              <a:t>z</a:t>
            </a:r>
            <a:r>
              <a:rPr sz="450" spc="30" dirty="0">
                <a:latin typeface="Calibri"/>
                <a:cs typeface="Calibri"/>
              </a:rPr>
              <a:t>i</a:t>
            </a:r>
            <a:r>
              <a:rPr sz="450" spc="95" dirty="0">
                <a:latin typeface="Calibri"/>
                <a:cs typeface="Calibri"/>
              </a:rPr>
              <a:t>o</a:t>
            </a:r>
            <a:r>
              <a:rPr sz="450" spc="80" dirty="0">
                <a:latin typeface="Calibri"/>
                <a:cs typeface="Calibri"/>
              </a:rPr>
              <a:t>n</a:t>
            </a:r>
            <a:r>
              <a:rPr sz="450" spc="85" dirty="0">
                <a:latin typeface="Calibri"/>
                <a:cs typeface="Calibri"/>
              </a:rPr>
              <a:t>e</a:t>
            </a:r>
            <a:r>
              <a:rPr sz="450" spc="25" dirty="0">
                <a:latin typeface="Calibri"/>
                <a:cs typeface="Calibri"/>
              </a:rPr>
              <a:t> </a:t>
            </a:r>
            <a:r>
              <a:rPr sz="450" spc="80" dirty="0">
                <a:latin typeface="Calibri"/>
                <a:cs typeface="Calibri"/>
              </a:rPr>
              <a:t>d</a:t>
            </a:r>
            <a:r>
              <a:rPr sz="450" spc="40" dirty="0">
                <a:latin typeface="Calibri"/>
                <a:cs typeface="Calibri"/>
              </a:rPr>
              <a:t>i</a:t>
            </a:r>
            <a:r>
              <a:rPr sz="450" spc="25" dirty="0">
                <a:latin typeface="Calibri"/>
                <a:cs typeface="Calibri"/>
              </a:rPr>
              <a:t> </a:t>
            </a:r>
            <a:r>
              <a:rPr sz="450" spc="80" dirty="0">
                <a:latin typeface="Calibri"/>
                <a:cs typeface="Calibri"/>
              </a:rPr>
              <a:t>app</a:t>
            </a:r>
            <a:r>
              <a:rPr sz="450" spc="70" dirty="0">
                <a:latin typeface="Calibri"/>
                <a:cs typeface="Calibri"/>
              </a:rPr>
              <a:t>ar</a:t>
            </a:r>
            <a:r>
              <a:rPr sz="450" spc="75" dirty="0">
                <a:latin typeface="Calibri"/>
                <a:cs typeface="Calibri"/>
              </a:rPr>
              <a:t>ecc</a:t>
            </a:r>
            <a:r>
              <a:rPr sz="450" spc="55" dirty="0">
                <a:latin typeface="Calibri"/>
                <a:cs typeface="Calibri"/>
              </a:rPr>
              <a:t>hi</a:t>
            </a:r>
            <a:r>
              <a:rPr sz="450" spc="80" dirty="0">
                <a:latin typeface="Calibri"/>
                <a:cs typeface="Calibri"/>
              </a:rPr>
              <a:t>a</a:t>
            </a:r>
            <a:r>
              <a:rPr sz="450" spc="65" dirty="0">
                <a:latin typeface="Calibri"/>
                <a:cs typeface="Calibri"/>
              </a:rPr>
              <a:t>tu</a:t>
            </a:r>
            <a:r>
              <a:rPr sz="450" spc="70" dirty="0">
                <a:latin typeface="Calibri"/>
                <a:cs typeface="Calibri"/>
              </a:rPr>
              <a:t>re</a:t>
            </a:r>
            <a:r>
              <a:rPr sz="450" spc="25" dirty="0">
                <a:latin typeface="Calibri"/>
                <a:cs typeface="Calibri"/>
              </a:rPr>
              <a:t> </a:t>
            </a:r>
            <a:r>
              <a:rPr sz="450" spc="65" dirty="0">
                <a:latin typeface="Calibri"/>
                <a:cs typeface="Calibri"/>
              </a:rPr>
              <a:t>dedi</a:t>
            </a:r>
            <a:r>
              <a:rPr sz="450" spc="75" dirty="0">
                <a:latin typeface="Calibri"/>
                <a:cs typeface="Calibri"/>
              </a:rPr>
              <a:t>c</a:t>
            </a:r>
            <a:r>
              <a:rPr sz="450" spc="80" dirty="0">
                <a:latin typeface="Calibri"/>
                <a:cs typeface="Calibri"/>
              </a:rPr>
              <a:t>a</a:t>
            </a:r>
            <a:r>
              <a:rPr sz="450" spc="45" dirty="0">
                <a:latin typeface="Calibri"/>
                <a:cs typeface="Calibri"/>
              </a:rPr>
              <a:t>t</a:t>
            </a:r>
            <a:r>
              <a:rPr sz="450" spc="85" dirty="0">
                <a:latin typeface="Calibri"/>
                <a:cs typeface="Calibri"/>
              </a:rPr>
              <a:t>e</a:t>
            </a:r>
            <a:r>
              <a:rPr sz="450" spc="25" dirty="0">
                <a:latin typeface="Calibri"/>
                <a:cs typeface="Calibri"/>
              </a:rPr>
              <a:t> </a:t>
            </a:r>
            <a:r>
              <a:rPr sz="450" spc="80" dirty="0">
                <a:latin typeface="Calibri"/>
                <a:cs typeface="Calibri"/>
              </a:rPr>
              <a:t>a</a:t>
            </a:r>
            <a:r>
              <a:rPr sz="450" spc="40" dirty="0">
                <a:latin typeface="Calibri"/>
                <a:cs typeface="Calibri"/>
              </a:rPr>
              <a:t>l</a:t>
            </a:r>
            <a:r>
              <a:rPr sz="450" spc="25" dirty="0">
                <a:latin typeface="Calibri"/>
                <a:cs typeface="Calibri"/>
              </a:rPr>
              <a:t> </a:t>
            </a:r>
            <a:r>
              <a:rPr sz="450" spc="80" dirty="0">
                <a:latin typeface="Calibri"/>
                <a:cs typeface="Calibri"/>
              </a:rPr>
              <a:t>d</a:t>
            </a:r>
            <a:r>
              <a:rPr sz="450" spc="95" dirty="0">
                <a:latin typeface="Calibri"/>
                <a:cs typeface="Calibri"/>
              </a:rPr>
              <a:t>o</a:t>
            </a:r>
            <a:r>
              <a:rPr sz="450" spc="55" dirty="0">
                <a:latin typeface="Calibri"/>
                <a:cs typeface="Calibri"/>
              </a:rPr>
              <a:t>s</a:t>
            </a:r>
            <a:r>
              <a:rPr sz="450" spc="80" dirty="0">
                <a:latin typeface="Calibri"/>
                <a:cs typeface="Calibri"/>
              </a:rPr>
              <a:t>a</a:t>
            </a:r>
            <a:r>
              <a:rPr sz="450" spc="55" dirty="0">
                <a:latin typeface="Calibri"/>
                <a:cs typeface="Calibri"/>
              </a:rPr>
              <a:t>ggi</a:t>
            </a:r>
            <a:r>
              <a:rPr sz="450" spc="95" dirty="0">
                <a:latin typeface="Calibri"/>
                <a:cs typeface="Calibri"/>
              </a:rPr>
              <a:t>o</a:t>
            </a:r>
            <a:r>
              <a:rPr sz="450" spc="40" dirty="0">
                <a:latin typeface="Calibri"/>
                <a:cs typeface="Calibri"/>
              </a:rPr>
              <a:t>, </a:t>
            </a:r>
            <a:r>
              <a:rPr sz="450" dirty="0">
                <a:latin typeface="Calibri"/>
                <a:cs typeface="Calibri"/>
              </a:rPr>
              <a:t>	</a:t>
            </a:r>
            <a:r>
              <a:rPr sz="450" spc="85" dirty="0">
                <a:latin typeface="Calibri"/>
                <a:cs typeface="Calibri"/>
              </a:rPr>
              <a:t>1</a:t>
            </a:r>
            <a:endParaRPr sz="450">
              <a:latin typeface="Calibri"/>
              <a:cs typeface="Calibri"/>
            </a:endParaRPr>
          </a:p>
          <a:p>
            <a:pPr marL="195580" marR="4032250">
              <a:lnSpc>
                <a:spcPct val="107700"/>
              </a:lnSpc>
            </a:pPr>
            <a:r>
              <a:rPr sz="450" spc="55" dirty="0">
                <a:latin typeface="Calibri"/>
                <a:cs typeface="Calibri"/>
              </a:rPr>
              <a:t>dist</a:t>
            </a:r>
            <a:r>
              <a:rPr sz="450" spc="60" dirty="0">
                <a:latin typeface="Calibri"/>
                <a:cs typeface="Calibri"/>
              </a:rPr>
              <a:t>ribu</a:t>
            </a:r>
            <a:r>
              <a:rPr sz="450" spc="70" dirty="0">
                <a:latin typeface="Calibri"/>
                <a:cs typeface="Calibri"/>
              </a:rPr>
              <a:t>z</a:t>
            </a:r>
            <a:r>
              <a:rPr sz="450" spc="30" dirty="0">
                <a:latin typeface="Calibri"/>
                <a:cs typeface="Calibri"/>
              </a:rPr>
              <a:t>i</a:t>
            </a:r>
            <a:r>
              <a:rPr sz="450" spc="95" dirty="0">
                <a:latin typeface="Calibri"/>
                <a:cs typeface="Calibri"/>
              </a:rPr>
              <a:t>o</a:t>
            </a:r>
            <a:r>
              <a:rPr sz="450" spc="80" dirty="0">
                <a:latin typeface="Calibri"/>
                <a:cs typeface="Calibri"/>
              </a:rPr>
              <a:t>n</a:t>
            </a:r>
            <a:r>
              <a:rPr sz="450" spc="85" dirty="0">
                <a:latin typeface="Calibri"/>
                <a:cs typeface="Calibri"/>
              </a:rPr>
              <a:t>e</a:t>
            </a:r>
            <a:r>
              <a:rPr sz="450" spc="25" dirty="0">
                <a:latin typeface="Calibri"/>
                <a:cs typeface="Calibri"/>
              </a:rPr>
              <a:t> </a:t>
            </a:r>
            <a:r>
              <a:rPr sz="450" spc="85" dirty="0">
                <a:latin typeface="Calibri"/>
                <a:cs typeface="Calibri"/>
              </a:rPr>
              <a:t>e</a:t>
            </a:r>
            <a:r>
              <a:rPr sz="450" spc="25" dirty="0">
                <a:latin typeface="Calibri"/>
                <a:cs typeface="Calibri"/>
              </a:rPr>
              <a:t> </a:t>
            </a:r>
            <a:r>
              <a:rPr sz="450" spc="85" dirty="0">
                <a:latin typeface="Calibri"/>
                <a:cs typeface="Calibri"/>
              </a:rPr>
              <a:t>co</a:t>
            </a:r>
            <a:r>
              <a:rPr sz="450" spc="65" dirty="0">
                <a:latin typeface="Calibri"/>
                <a:cs typeface="Calibri"/>
              </a:rPr>
              <a:t>nt</a:t>
            </a:r>
            <a:r>
              <a:rPr sz="450" spc="60" dirty="0">
                <a:latin typeface="Calibri"/>
                <a:cs typeface="Calibri"/>
              </a:rPr>
              <a:t>r</a:t>
            </a:r>
            <a:r>
              <a:rPr sz="450" spc="95" dirty="0">
                <a:latin typeface="Calibri"/>
                <a:cs typeface="Calibri"/>
              </a:rPr>
              <a:t>o</a:t>
            </a:r>
            <a:r>
              <a:rPr sz="450" spc="30" dirty="0">
                <a:latin typeface="Calibri"/>
                <a:cs typeface="Calibri"/>
              </a:rPr>
              <a:t>ll</a:t>
            </a:r>
            <a:r>
              <a:rPr sz="450" spc="90" dirty="0">
                <a:latin typeface="Calibri"/>
                <a:cs typeface="Calibri"/>
              </a:rPr>
              <a:t>o</a:t>
            </a:r>
            <a:r>
              <a:rPr sz="450" spc="40" dirty="0">
                <a:latin typeface="Calibri"/>
                <a:cs typeface="Calibri"/>
              </a:rPr>
              <a:t> </a:t>
            </a:r>
            <a:r>
              <a:rPr sz="450" spc="80" dirty="0">
                <a:latin typeface="Calibri"/>
                <a:cs typeface="Calibri"/>
              </a:rPr>
              <a:t>d</a:t>
            </a:r>
            <a:r>
              <a:rPr sz="450" spc="40" dirty="0">
                <a:latin typeface="Calibri"/>
                <a:cs typeface="Calibri"/>
              </a:rPr>
              <a:t>i</a:t>
            </a:r>
            <a:r>
              <a:rPr sz="450" spc="25" dirty="0">
                <a:latin typeface="Calibri"/>
                <a:cs typeface="Calibri"/>
              </a:rPr>
              <a:t> </a:t>
            </a:r>
            <a:r>
              <a:rPr sz="450" spc="80" dirty="0">
                <a:latin typeface="Calibri"/>
                <a:cs typeface="Calibri"/>
              </a:rPr>
              <a:t>p</a:t>
            </a:r>
            <a:r>
              <a:rPr sz="450" spc="60" dirty="0">
                <a:latin typeface="Calibri"/>
                <a:cs typeface="Calibri"/>
              </a:rPr>
              <a:t>r</a:t>
            </a:r>
            <a:r>
              <a:rPr sz="450" spc="95" dirty="0">
                <a:latin typeface="Calibri"/>
                <a:cs typeface="Calibri"/>
              </a:rPr>
              <a:t>o</a:t>
            </a:r>
            <a:r>
              <a:rPr sz="450" spc="80" dirty="0">
                <a:latin typeface="Calibri"/>
                <a:cs typeface="Calibri"/>
              </a:rPr>
              <a:t>d</a:t>
            </a:r>
            <a:r>
              <a:rPr sz="450" spc="95" dirty="0">
                <a:latin typeface="Calibri"/>
                <a:cs typeface="Calibri"/>
              </a:rPr>
              <a:t>o</a:t>
            </a:r>
            <a:r>
              <a:rPr sz="450" spc="45" dirty="0">
                <a:latin typeface="Calibri"/>
                <a:cs typeface="Calibri"/>
              </a:rPr>
              <a:t>tt</a:t>
            </a:r>
            <a:r>
              <a:rPr sz="450" spc="40" dirty="0">
                <a:latin typeface="Calibri"/>
                <a:cs typeface="Calibri"/>
              </a:rPr>
              <a:t>i</a:t>
            </a:r>
            <a:r>
              <a:rPr sz="450" spc="25" dirty="0">
                <a:latin typeface="Calibri"/>
                <a:cs typeface="Calibri"/>
              </a:rPr>
              <a:t> </a:t>
            </a:r>
            <a:r>
              <a:rPr sz="450" spc="70" dirty="0">
                <a:latin typeface="Calibri"/>
                <a:cs typeface="Calibri"/>
              </a:rPr>
              <a:t>dete</a:t>
            </a:r>
            <a:r>
              <a:rPr sz="450" spc="60" dirty="0">
                <a:latin typeface="Calibri"/>
                <a:cs typeface="Calibri"/>
              </a:rPr>
              <a:t>r</a:t>
            </a:r>
            <a:r>
              <a:rPr sz="450" spc="70" dirty="0">
                <a:latin typeface="Calibri"/>
                <a:cs typeface="Calibri"/>
              </a:rPr>
              <a:t>gent</a:t>
            </a:r>
            <a:r>
              <a:rPr sz="450" spc="40" dirty="0">
                <a:latin typeface="Calibri"/>
                <a:cs typeface="Calibri"/>
              </a:rPr>
              <a:t>i</a:t>
            </a:r>
            <a:r>
              <a:rPr sz="450" spc="25" dirty="0">
                <a:latin typeface="Calibri"/>
                <a:cs typeface="Calibri"/>
              </a:rPr>
              <a:t> </a:t>
            </a:r>
            <a:r>
              <a:rPr sz="450" spc="55" dirty="0">
                <a:latin typeface="Calibri"/>
                <a:cs typeface="Calibri"/>
              </a:rPr>
              <a:t>nell</a:t>
            </a:r>
            <a:r>
              <a:rPr sz="450" spc="30" dirty="0">
                <a:latin typeface="Calibri"/>
                <a:cs typeface="Calibri"/>
              </a:rPr>
              <a:t>'</a:t>
            </a:r>
            <a:r>
              <a:rPr sz="450" spc="60" dirty="0">
                <a:latin typeface="Calibri"/>
                <a:cs typeface="Calibri"/>
              </a:rPr>
              <a:t>industr</a:t>
            </a:r>
            <a:r>
              <a:rPr sz="450" spc="50" dirty="0">
                <a:latin typeface="Calibri"/>
                <a:cs typeface="Calibri"/>
              </a:rPr>
              <a:t>ia</a:t>
            </a:r>
            <a:r>
              <a:rPr sz="450" spc="25" dirty="0">
                <a:latin typeface="Calibri"/>
                <a:cs typeface="Calibri"/>
              </a:rPr>
              <a:t> </a:t>
            </a:r>
            <a:r>
              <a:rPr sz="450" spc="80" dirty="0">
                <a:latin typeface="Calibri"/>
                <a:cs typeface="Calibri"/>
              </a:rPr>
              <a:t>a</a:t>
            </a:r>
            <a:r>
              <a:rPr sz="450" spc="30" dirty="0">
                <a:latin typeface="Calibri"/>
                <a:cs typeface="Calibri"/>
              </a:rPr>
              <a:t>li</a:t>
            </a:r>
            <a:r>
              <a:rPr sz="450" spc="145" dirty="0">
                <a:latin typeface="Calibri"/>
                <a:cs typeface="Calibri"/>
              </a:rPr>
              <a:t>m</a:t>
            </a:r>
            <a:r>
              <a:rPr sz="450" spc="65" dirty="0">
                <a:latin typeface="Calibri"/>
                <a:cs typeface="Calibri"/>
              </a:rPr>
              <a:t>ent</a:t>
            </a:r>
            <a:r>
              <a:rPr sz="450" spc="75" dirty="0">
                <a:latin typeface="Calibri"/>
                <a:cs typeface="Calibri"/>
              </a:rPr>
              <a:t>are</a:t>
            </a:r>
            <a:endParaRPr sz="450">
              <a:latin typeface="Calibri"/>
              <a:cs typeface="Calibri"/>
            </a:endParaRPr>
          </a:p>
          <a:p>
            <a:pPr marL="195580">
              <a:lnSpc>
                <a:spcPct val="100000"/>
              </a:lnSpc>
              <a:spcBef>
                <a:spcPts val="40"/>
              </a:spcBef>
              <a:tabLst>
                <a:tab pos="2447290" algn="l"/>
              </a:tabLst>
            </a:pPr>
            <a:r>
              <a:rPr sz="450" spc="85" dirty="0">
                <a:latin typeface="Calibri"/>
                <a:cs typeface="Calibri"/>
              </a:rPr>
              <a:t>PR</a:t>
            </a:r>
            <a:r>
              <a:rPr sz="450" spc="120" dirty="0">
                <a:latin typeface="Calibri"/>
                <a:cs typeface="Calibri"/>
              </a:rPr>
              <a:t>O</a:t>
            </a:r>
            <a:r>
              <a:rPr sz="450" spc="110" dirty="0">
                <a:latin typeface="Calibri"/>
                <a:cs typeface="Calibri"/>
              </a:rPr>
              <a:t>DU</a:t>
            </a:r>
            <a:r>
              <a:rPr sz="450" spc="50" dirty="0">
                <a:latin typeface="Calibri"/>
                <a:cs typeface="Calibri"/>
              </a:rPr>
              <a:t>ZI</a:t>
            </a:r>
            <a:r>
              <a:rPr sz="450" spc="120" dirty="0">
                <a:latin typeface="Calibri"/>
                <a:cs typeface="Calibri"/>
              </a:rPr>
              <a:t>O</a:t>
            </a:r>
            <a:r>
              <a:rPr sz="450" spc="95" dirty="0">
                <a:latin typeface="Calibri"/>
                <a:cs typeface="Calibri"/>
              </a:rPr>
              <a:t>NE</a:t>
            </a:r>
            <a:r>
              <a:rPr sz="450" spc="30" dirty="0">
                <a:latin typeface="Calibri"/>
                <a:cs typeface="Calibri"/>
              </a:rPr>
              <a:t> </a:t>
            </a:r>
            <a:r>
              <a:rPr sz="450" spc="105" dirty="0">
                <a:latin typeface="Calibri"/>
                <a:cs typeface="Calibri"/>
              </a:rPr>
              <a:t>MOLL</a:t>
            </a:r>
            <a:r>
              <a:rPr sz="450" spc="85" dirty="0">
                <a:latin typeface="Calibri"/>
                <a:cs typeface="Calibri"/>
              </a:rPr>
              <a:t>E</a:t>
            </a:r>
            <a:r>
              <a:rPr sz="450" spc="30" dirty="0">
                <a:latin typeface="Calibri"/>
                <a:cs typeface="Calibri"/>
              </a:rPr>
              <a:t> </a:t>
            </a:r>
            <a:r>
              <a:rPr sz="450" spc="85" dirty="0">
                <a:latin typeface="Calibri"/>
                <a:cs typeface="Calibri"/>
              </a:rPr>
              <a:t>E</a:t>
            </a:r>
            <a:r>
              <a:rPr sz="450" spc="30" dirty="0">
                <a:latin typeface="Calibri"/>
                <a:cs typeface="Calibri"/>
              </a:rPr>
              <a:t> </a:t>
            </a:r>
            <a:r>
              <a:rPr sz="450" spc="80" dirty="0">
                <a:latin typeface="Calibri"/>
                <a:cs typeface="Calibri"/>
              </a:rPr>
              <a:t>F</a:t>
            </a:r>
            <a:r>
              <a:rPr sz="450" spc="90" dirty="0">
                <a:latin typeface="Calibri"/>
                <a:cs typeface="Calibri"/>
              </a:rPr>
              <a:t>A</a:t>
            </a:r>
            <a:r>
              <a:rPr sz="450" spc="85" dirty="0">
                <a:latin typeface="Calibri"/>
                <a:cs typeface="Calibri"/>
              </a:rPr>
              <a:t>SC</a:t>
            </a:r>
            <a:r>
              <a:rPr sz="450" spc="80" dirty="0">
                <a:latin typeface="Calibri"/>
                <a:cs typeface="Calibri"/>
              </a:rPr>
              <a:t>ETT</a:t>
            </a:r>
            <a:r>
              <a:rPr sz="450" spc="85" dirty="0">
                <a:latin typeface="Calibri"/>
                <a:cs typeface="Calibri"/>
              </a:rPr>
              <a:t>E</a:t>
            </a:r>
            <a:r>
              <a:rPr sz="450" spc="30" dirty="0">
                <a:latin typeface="Calibri"/>
                <a:cs typeface="Calibri"/>
              </a:rPr>
              <a:t> I</a:t>
            </a:r>
            <a:r>
              <a:rPr sz="450" spc="105" dirty="0">
                <a:latin typeface="Calibri"/>
                <a:cs typeface="Calibri"/>
              </a:rPr>
              <a:t>D</a:t>
            </a:r>
            <a:r>
              <a:rPr sz="450" spc="90" dirty="0">
                <a:latin typeface="Calibri"/>
                <a:cs typeface="Calibri"/>
              </a:rPr>
              <a:t>RA</a:t>
            </a:r>
            <a:r>
              <a:rPr sz="450" spc="110" dirty="0">
                <a:latin typeface="Calibri"/>
                <a:cs typeface="Calibri"/>
              </a:rPr>
              <a:t>U</a:t>
            </a:r>
            <a:r>
              <a:rPr sz="450" spc="75" dirty="0">
                <a:latin typeface="Calibri"/>
                <a:cs typeface="Calibri"/>
              </a:rPr>
              <a:t>L</a:t>
            </a:r>
            <a:r>
              <a:rPr sz="450" spc="30" dirty="0">
                <a:latin typeface="Calibri"/>
                <a:cs typeface="Calibri"/>
              </a:rPr>
              <a:t>I</a:t>
            </a:r>
            <a:r>
              <a:rPr sz="450" spc="90" dirty="0">
                <a:latin typeface="Calibri"/>
                <a:cs typeface="Calibri"/>
              </a:rPr>
              <a:t>C</a:t>
            </a:r>
            <a:r>
              <a:rPr sz="450" spc="100" dirty="0">
                <a:latin typeface="Calibri"/>
                <a:cs typeface="Calibri"/>
              </a:rPr>
              <a:t>H</a:t>
            </a:r>
            <a:r>
              <a:rPr sz="450" spc="60" dirty="0">
                <a:latin typeface="Calibri"/>
                <a:cs typeface="Calibri"/>
              </a:rPr>
              <a:t>E </a:t>
            </a:r>
            <a:r>
              <a:rPr sz="450" dirty="0">
                <a:latin typeface="Calibri"/>
                <a:cs typeface="Calibri"/>
              </a:rPr>
              <a:t>	</a:t>
            </a:r>
            <a:r>
              <a:rPr sz="450" spc="85" dirty="0">
                <a:latin typeface="Calibri"/>
                <a:cs typeface="Calibri"/>
              </a:rPr>
              <a:t>1</a:t>
            </a:r>
            <a:endParaRPr sz="450">
              <a:latin typeface="Calibri"/>
              <a:cs typeface="Calibri"/>
            </a:endParaRPr>
          </a:p>
        </p:txBody>
      </p:sp>
      <p:sp>
        <p:nvSpPr>
          <p:cNvPr id="154" name="object 154"/>
          <p:cNvSpPr txBox="1">
            <a:spLocks noGrp="1"/>
          </p:cNvSpPr>
          <p:nvPr>
            <p:ph type="body" idx="1"/>
          </p:nvPr>
        </p:nvSpPr>
        <p:spPr>
          <a:prstGeom prst="rect">
            <a:avLst/>
          </a:prstGeom>
        </p:spPr>
        <p:txBody>
          <a:bodyPr vert="horz" wrap="square" lIns="0" tIns="0" rIns="0" bIns="0" rtlCol="0">
            <a:spAutoFit/>
          </a:bodyPr>
          <a:lstStyle/>
          <a:p>
            <a:pPr marL="6146165">
              <a:lnSpc>
                <a:spcPct val="100000"/>
              </a:lnSpc>
            </a:pPr>
            <a:r>
              <a:rPr spc="-10" dirty="0"/>
              <a:t>i</a:t>
            </a:r>
            <a:r>
              <a:rPr spc="-25" dirty="0"/>
              <a:t>t</a:t>
            </a:r>
            <a:r>
              <a:rPr spc="-10" dirty="0"/>
              <a:t>à</a:t>
            </a:r>
            <a:r>
              <a:rPr spc="15" dirty="0"/>
              <a:t> </a:t>
            </a:r>
            <a:r>
              <a:rPr spc="-15" dirty="0"/>
              <a:t>di</a:t>
            </a:r>
            <a:r>
              <a:rPr spc="-30" dirty="0"/>
              <a:t>s</a:t>
            </a:r>
            <a:r>
              <a:rPr spc="-10" dirty="0"/>
              <a:t>ti</a:t>
            </a:r>
            <a:r>
              <a:rPr spc="-25" dirty="0"/>
              <a:t>nt</a:t>
            </a:r>
            <a:r>
              <a:rPr spc="-10" dirty="0"/>
              <a:t>e</a:t>
            </a:r>
            <a:r>
              <a:rPr spc="20" dirty="0"/>
              <a:t> </a:t>
            </a:r>
            <a:r>
              <a:rPr spc="-15" dirty="0"/>
              <a:t>p</a:t>
            </a:r>
            <a:r>
              <a:rPr spc="-10" dirty="0"/>
              <a:t>er</a:t>
            </a:r>
            <a:r>
              <a:rPr spc="5" dirty="0"/>
              <a:t> </a:t>
            </a:r>
            <a:r>
              <a:rPr spc="-20" dirty="0"/>
              <a:t>c</a:t>
            </a:r>
            <a:r>
              <a:rPr spc="-10" dirty="0"/>
              <a:t>o</a:t>
            </a:r>
            <a:r>
              <a:rPr spc="-15" dirty="0"/>
              <a:t>di</a:t>
            </a:r>
            <a:r>
              <a:rPr spc="-10" dirty="0"/>
              <a:t>ce</a:t>
            </a:r>
            <a:r>
              <a:rPr dirty="0"/>
              <a:t> </a:t>
            </a:r>
            <a:r>
              <a:rPr spc="-120" dirty="0"/>
              <a:t>A</a:t>
            </a:r>
            <a:r>
              <a:rPr spc="-10" dirty="0"/>
              <a:t>T</a:t>
            </a:r>
            <a:r>
              <a:rPr spc="-30" dirty="0"/>
              <a:t>E</a:t>
            </a:r>
            <a:r>
              <a:rPr spc="-25" dirty="0"/>
              <a:t>C</a:t>
            </a:r>
            <a:r>
              <a:rPr spc="-10" dirty="0"/>
              <a:t>O</a:t>
            </a:r>
          </a:p>
          <a:p>
            <a:pPr marL="2698115" marR="290195" algn="r">
              <a:lnSpc>
                <a:spcPct val="100000"/>
              </a:lnSpc>
              <a:spcBef>
                <a:spcPts val="965"/>
              </a:spcBef>
            </a:pPr>
            <a:r>
              <a:rPr sz="900" spc="-5" dirty="0">
                <a:solidFill>
                  <a:srgbClr val="3E3E3E"/>
                </a:solidFill>
              </a:rPr>
              <a:t>87</a:t>
            </a:r>
            <a:endParaRPr sz="900"/>
          </a:p>
          <a:p>
            <a:pPr marL="2698115">
              <a:lnSpc>
                <a:spcPct val="100000"/>
              </a:lnSpc>
            </a:pPr>
            <a:endParaRPr sz="900">
              <a:latin typeface="Times New Roman"/>
              <a:cs typeface="Times New Roman"/>
            </a:endParaRPr>
          </a:p>
          <a:p>
            <a:pPr marL="2698115">
              <a:lnSpc>
                <a:spcPct val="100000"/>
              </a:lnSpc>
            </a:pPr>
            <a:endParaRPr sz="900">
              <a:latin typeface="Times New Roman"/>
              <a:cs typeface="Times New Roman"/>
            </a:endParaRPr>
          </a:p>
          <a:p>
            <a:pPr marL="2698115">
              <a:lnSpc>
                <a:spcPct val="100000"/>
              </a:lnSpc>
            </a:pPr>
            <a:endParaRPr sz="900">
              <a:latin typeface="Times New Roman"/>
              <a:cs typeface="Times New Roman"/>
            </a:endParaRPr>
          </a:p>
          <a:p>
            <a:pPr marL="2698115">
              <a:lnSpc>
                <a:spcPct val="100000"/>
              </a:lnSpc>
            </a:pPr>
            <a:endParaRPr sz="900">
              <a:latin typeface="Times New Roman"/>
              <a:cs typeface="Times New Roman"/>
            </a:endParaRPr>
          </a:p>
          <a:p>
            <a:pPr marL="2698115">
              <a:lnSpc>
                <a:spcPct val="100000"/>
              </a:lnSpc>
            </a:pPr>
            <a:endParaRPr sz="900">
              <a:latin typeface="Times New Roman"/>
              <a:cs typeface="Times New Roman"/>
            </a:endParaRPr>
          </a:p>
          <a:p>
            <a:pPr marL="2698115">
              <a:lnSpc>
                <a:spcPct val="100000"/>
              </a:lnSpc>
            </a:pPr>
            <a:endParaRPr sz="900">
              <a:latin typeface="Times New Roman"/>
              <a:cs typeface="Times New Roman"/>
            </a:endParaRPr>
          </a:p>
          <a:p>
            <a:pPr marL="6170930">
              <a:lnSpc>
                <a:spcPct val="100000"/>
              </a:lnSpc>
              <a:spcBef>
                <a:spcPts val="710"/>
              </a:spcBef>
              <a:tabLst>
                <a:tab pos="6418580" algn="l"/>
                <a:tab pos="6666230" algn="l"/>
                <a:tab pos="6913245" algn="l"/>
                <a:tab pos="7160259" algn="l"/>
                <a:tab pos="7407909" algn="l"/>
                <a:tab pos="7654925" algn="l"/>
                <a:tab pos="7901940" algn="l"/>
                <a:tab pos="8149590" algn="l"/>
              </a:tabLst>
            </a:pPr>
            <a:r>
              <a:rPr sz="1350" spc="-7" baseline="18518" dirty="0">
                <a:solidFill>
                  <a:srgbClr val="3E3E3E"/>
                </a:solidFill>
              </a:rPr>
              <a:t>4	</a:t>
            </a:r>
            <a:r>
              <a:rPr sz="900" spc="-5" dirty="0">
                <a:solidFill>
                  <a:srgbClr val="3E3E3E"/>
                </a:solidFill>
              </a:rPr>
              <a:t>1	</a:t>
            </a:r>
            <a:r>
              <a:rPr sz="1350" spc="-7" baseline="6172" dirty="0">
                <a:solidFill>
                  <a:srgbClr val="3E3E3E"/>
                </a:solidFill>
              </a:rPr>
              <a:t>2	</a:t>
            </a:r>
            <a:r>
              <a:rPr sz="1350" spc="-7" baseline="27777" dirty="0">
                <a:solidFill>
                  <a:srgbClr val="3E3E3E"/>
                </a:solidFill>
              </a:rPr>
              <a:t>6	</a:t>
            </a:r>
            <a:r>
              <a:rPr sz="900" spc="-5" dirty="0">
                <a:solidFill>
                  <a:srgbClr val="3E3E3E"/>
                </a:solidFill>
              </a:rPr>
              <a:t>1	1	1	</a:t>
            </a:r>
            <a:r>
              <a:rPr sz="1350" spc="-7" baseline="12345" dirty="0">
                <a:solidFill>
                  <a:srgbClr val="3E3E3E"/>
                </a:solidFill>
              </a:rPr>
              <a:t>3	</a:t>
            </a:r>
            <a:r>
              <a:rPr sz="1350" spc="-7" baseline="27777" dirty="0">
                <a:solidFill>
                  <a:srgbClr val="3E3E3E"/>
                </a:solidFill>
              </a:rPr>
              <a:t>6</a:t>
            </a:r>
            <a:endParaRPr sz="1350" baseline="27777"/>
          </a:p>
          <a:p>
            <a:pPr marL="6185535">
              <a:lnSpc>
                <a:spcPct val="100000"/>
              </a:lnSpc>
              <a:spcBef>
                <a:spcPts val="1135"/>
              </a:spcBef>
              <a:tabLst>
                <a:tab pos="6417945" algn="l"/>
                <a:tab pos="6671309" algn="l"/>
                <a:tab pos="6893559" algn="l"/>
                <a:tab pos="7152640" algn="l"/>
                <a:tab pos="7407275" algn="l"/>
                <a:tab pos="7645400" algn="l"/>
                <a:tab pos="7900034" algn="l"/>
                <a:tab pos="8151495" algn="l"/>
                <a:tab pos="8331834" algn="l"/>
              </a:tabLst>
            </a:pPr>
            <a:r>
              <a:rPr sz="900" spc="-5" dirty="0"/>
              <a:t>I	K	L	</a:t>
            </a:r>
            <a:r>
              <a:rPr sz="900" spc="-10" dirty="0"/>
              <a:t>M	N	</a:t>
            </a:r>
            <a:r>
              <a:rPr sz="900" spc="-5" dirty="0"/>
              <a:t>P	</a:t>
            </a:r>
            <a:r>
              <a:rPr sz="900" spc="-10" dirty="0"/>
              <a:t>Q	</a:t>
            </a:r>
            <a:r>
              <a:rPr sz="900" spc="-5" dirty="0"/>
              <a:t>R	S	TOT</a:t>
            </a:r>
            <a:endParaRPr sz="900"/>
          </a:p>
          <a:p>
            <a:pPr marL="6563995">
              <a:lnSpc>
                <a:spcPct val="100000"/>
              </a:lnSpc>
              <a:spcBef>
                <a:spcPts val="310"/>
              </a:spcBef>
            </a:pPr>
            <a:r>
              <a:rPr sz="1000" dirty="0"/>
              <a:t>A</a:t>
            </a:r>
            <a:r>
              <a:rPr sz="1000" spc="-5" dirty="0"/>
              <a:t>T</a:t>
            </a:r>
            <a:r>
              <a:rPr sz="1000" dirty="0"/>
              <a:t>E</a:t>
            </a:r>
            <a:r>
              <a:rPr sz="1000" spc="-5" dirty="0"/>
              <a:t>C</a:t>
            </a:r>
            <a:r>
              <a:rPr sz="1000" dirty="0"/>
              <a:t>O</a:t>
            </a:r>
            <a:r>
              <a:rPr sz="1000" spc="-10" dirty="0"/>
              <a:t> </a:t>
            </a:r>
            <a:r>
              <a:rPr sz="1000" dirty="0"/>
              <a:t>1</a:t>
            </a:r>
            <a:r>
              <a:rPr sz="1000" spc="-5" dirty="0"/>
              <a:t> </a:t>
            </a:r>
            <a:r>
              <a:rPr sz="1000" dirty="0"/>
              <a:t>D</a:t>
            </a:r>
            <a:r>
              <a:rPr sz="1000" spc="-5" dirty="0"/>
              <a:t>IGI</a:t>
            </a:r>
            <a:r>
              <a:rPr sz="1000" dirty="0"/>
              <a:t>T</a:t>
            </a:r>
            <a:endParaRPr sz="1000"/>
          </a:p>
        </p:txBody>
      </p:sp>
      <p:sp>
        <p:nvSpPr>
          <p:cNvPr id="155" name="object 155"/>
          <p:cNvSpPr txBox="1"/>
          <p:nvPr/>
        </p:nvSpPr>
        <p:spPr>
          <a:xfrm>
            <a:off x="357643" y="5665114"/>
            <a:ext cx="1693545" cy="82550"/>
          </a:xfrm>
          <a:prstGeom prst="rect">
            <a:avLst/>
          </a:prstGeom>
        </p:spPr>
        <p:txBody>
          <a:bodyPr vert="horz" wrap="square" lIns="0" tIns="0" rIns="0" bIns="0" rtlCol="0">
            <a:spAutoFit/>
          </a:bodyPr>
          <a:lstStyle/>
          <a:p>
            <a:pPr marL="12700">
              <a:lnSpc>
                <a:spcPct val="100000"/>
              </a:lnSpc>
            </a:pPr>
            <a:r>
              <a:rPr sz="450" spc="90" dirty="0">
                <a:latin typeface="Calibri"/>
                <a:cs typeface="Calibri"/>
              </a:rPr>
              <a:t>R</a:t>
            </a:r>
            <a:r>
              <a:rPr sz="450" spc="30" dirty="0">
                <a:latin typeface="Calibri"/>
                <a:cs typeface="Calibri"/>
              </a:rPr>
              <a:t>I</a:t>
            </a:r>
            <a:r>
              <a:rPr sz="450" spc="85" dirty="0">
                <a:latin typeface="Calibri"/>
                <a:cs typeface="Calibri"/>
              </a:rPr>
              <a:t>P</a:t>
            </a:r>
            <a:r>
              <a:rPr sz="450" spc="90" dirty="0">
                <a:latin typeface="Calibri"/>
                <a:cs typeface="Calibri"/>
              </a:rPr>
              <a:t>AR</a:t>
            </a:r>
            <a:r>
              <a:rPr sz="450" spc="65" dirty="0">
                <a:latin typeface="Calibri"/>
                <a:cs typeface="Calibri"/>
              </a:rPr>
              <a:t>AZI</a:t>
            </a:r>
            <a:r>
              <a:rPr sz="450" spc="120" dirty="0">
                <a:latin typeface="Calibri"/>
                <a:cs typeface="Calibri"/>
              </a:rPr>
              <a:t>O</a:t>
            </a:r>
            <a:r>
              <a:rPr sz="450" spc="75" dirty="0">
                <a:latin typeface="Calibri"/>
                <a:cs typeface="Calibri"/>
              </a:rPr>
              <a:t>NI</a:t>
            </a:r>
            <a:r>
              <a:rPr sz="450" spc="25" dirty="0">
                <a:latin typeface="Calibri"/>
                <a:cs typeface="Calibri"/>
              </a:rPr>
              <a:t> </a:t>
            </a:r>
            <a:r>
              <a:rPr sz="450" spc="90" dirty="0">
                <a:latin typeface="Calibri"/>
                <a:cs typeface="Calibri"/>
              </a:rPr>
              <a:t>A</a:t>
            </a:r>
            <a:r>
              <a:rPr sz="450" spc="85" dirty="0">
                <a:latin typeface="Calibri"/>
                <a:cs typeface="Calibri"/>
              </a:rPr>
              <a:t>PP</a:t>
            </a:r>
            <a:r>
              <a:rPr sz="450" spc="90" dirty="0">
                <a:latin typeface="Calibri"/>
                <a:cs typeface="Calibri"/>
              </a:rPr>
              <a:t>A</a:t>
            </a:r>
            <a:r>
              <a:rPr sz="450" spc="85" dirty="0">
                <a:latin typeface="Calibri"/>
                <a:cs typeface="Calibri"/>
              </a:rPr>
              <a:t>RE</a:t>
            </a:r>
            <a:r>
              <a:rPr sz="450" spc="90" dirty="0">
                <a:latin typeface="Calibri"/>
                <a:cs typeface="Calibri"/>
              </a:rPr>
              <a:t>CC</a:t>
            </a:r>
            <a:r>
              <a:rPr sz="450" spc="100" dirty="0">
                <a:latin typeface="Calibri"/>
                <a:cs typeface="Calibri"/>
              </a:rPr>
              <a:t>H</a:t>
            </a:r>
            <a:r>
              <a:rPr sz="450" spc="40" dirty="0">
                <a:latin typeface="Calibri"/>
                <a:cs typeface="Calibri"/>
              </a:rPr>
              <a:t>I</a:t>
            </a:r>
            <a:r>
              <a:rPr sz="450" spc="25" dirty="0">
                <a:latin typeface="Calibri"/>
                <a:cs typeface="Calibri"/>
              </a:rPr>
              <a:t> </a:t>
            </a:r>
            <a:r>
              <a:rPr sz="450" spc="80" dirty="0">
                <a:latin typeface="Calibri"/>
                <a:cs typeface="Calibri"/>
              </a:rPr>
              <a:t>T</a:t>
            </a:r>
            <a:r>
              <a:rPr sz="450" spc="95" dirty="0">
                <a:latin typeface="Calibri"/>
                <a:cs typeface="Calibri"/>
              </a:rPr>
              <a:t>V</a:t>
            </a:r>
            <a:r>
              <a:rPr sz="450" spc="30" dirty="0">
                <a:latin typeface="Calibri"/>
                <a:cs typeface="Calibri"/>
              </a:rPr>
              <a:t> </a:t>
            </a:r>
            <a:r>
              <a:rPr sz="450" spc="85" dirty="0">
                <a:latin typeface="Calibri"/>
                <a:cs typeface="Calibri"/>
              </a:rPr>
              <a:t>E</a:t>
            </a:r>
            <a:r>
              <a:rPr sz="450" spc="30" dirty="0">
                <a:latin typeface="Calibri"/>
                <a:cs typeface="Calibri"/>
              </a:rPr>
              <a:t> I</a:t>
            </a:r>
            <a:r>
              <a:rPr sz="450" spc="155" dirty="0">
                <a:latin typeface="Calibri"/>
                <a:cs typeface="Calibri"/>
              </a:rPr>
              <a:t>M</a:t>
            </a:r>
            <a:r>
              <a:rPr sz="450" spc="85" dirty="0">
                <a:latin typeface="Calibri"/>
                <a:cs typeface="Calibri"/>
              </a:rPr>
              <a:t>P</a:t>
            </a:r>
            <a:r>
              <a:rPr sz="450" spc="60" dirty="0">
                <a:latin typeface="Calibri"/>
                <a:cs typeface="Calibri"/>
              </a:rPr>
              <a:t>IA</a:t>
            </a:r>
            <a:r>
              <a:rPr sz="450" spc="110" dirty="0">
                <a:latin typeface="Calibri"/>
                <a:cs typeface="Calibri"/>
              </a:rPr>
              <a:t>N</a:t>
            </a:r>
            <a:r>
              <a:rPr sz="450" spc="80" dirty="0">
                <a:latin typeface="Calibri"/>
                <a:cs typeface="Calibri"/>
              </a:rPr>
              <a:t>T</a:t>
            </a:r>
            <a:r>
              <a:rPr sz="450" spc="40" dirty="0">
                <a:latin typeface="Calibri"/>
                <a:cs typeface="Calibri"/>
              </a:rPr>
              <a:t>I</a:t>
            </a:r>
            <a:r>
              <a:rPr sz="450" spc="25" dirty="0">
                <a:latin typeface="Calibri"/>
                <a:cs typeface="Calibri"/>
              </a:rPr>
              <a:t> </a:t>
            </a:r>
            <a:r>
              <a:rPr sz="450" spc="90" dirty="0">
                <a:latin typeface="Calibri"/>
                <a:cs typeface="Calibri"/>
              </a:rPr>
              <a:t>A</a:t>
            </a:r>
            <a:r>
              <a:rPr sz="450" spc="110" dirty="0">
                <a:latin typeface="Calibri"/>
                <a:cs typeface="Calibri"/>
              </a:rPr>
              <a:t>N</a:t>
            </a:r>
            <a:r>
              <a:rPr sz="450" spc="80" dirty="0">
                <a:latin typeface="Calibri"/>
                <a:cs typeface="Calibri"/>
              </a:rPr>
              <a:t>TE</a:t>
            </a:r>
            <a:r>
              <a:rPr sz="450" spc="105" dirty="0">
                <a:latin typeface="Calibri"/>
                <a:cs typeface="Calibri"/>
              </a:rPr>
              <a:t>NNA</a:t>
            </a:r>
            <a:endParaRPr sz="450">
              <a:latin typeface="Calibri"/>
              <a:cs typeface="Calibri"/>
            </a:endParaRPr>
          </a:p>
        </p:txBody>
      </p:sp>
      <p:sp>
        <p:nvSpPr>
          <p:cNvPr id="156" name="object 156"/>
          <p:cNvSpPr txBox="1"/>
          <p:nvPr/>
        </p:nvSpPr>
        <p:spPr>
          <a:xfrm>
            <a:off x="2609679" y="5665114"/>
            <a:ext cx="66040" cy="82550"/>
          </a:xfrm>
          <a:prstGeom prst="rect">
            <a:avLst/>
          </a:prstGeom>
        </p:spPr>
        <p:txBody>
          <a:bodyPr vert="horz" wrap="square" lIns="0" tIns="0" rIns="0" bIns="0" rtlCol="0">
            <a:spAutoFit/>
          </a:bodyPr>
          <a:lstStyle/>
          <a:p>
            <a:pPr marL="12700">
              <a:lnSpc>
                <a:spcPct val="100000"/>
              </a:lnSpc>
            </a:pPr>
            <a:r>
              <a:rPr sz="450" spc="85" dirty="0">
                <a:latin typeface="Calibri"/>
                <a:cs typeface="Calibri"/>
              </a:rPr>
              <a:t>1</a:t>
            </a:r>
            <a:endParaRPr sz="450">
              <a:latin typeface="Calibri"/>
              <a:cs typeface="Calibri"/>
            </a:endParaRPr>
          </a:p>
        </p:txBody>
      </p:sp>
      <p:sp>
        <p:nvSpPr>
          <p:cNvPr id="157" name="object 157"/>
          <p:cNvSpPr txBox="1"/>
          <p:nvPr/>
        </p:nvSpPr>
        <p:spPr>
          <a:xfrm>
            <a:off x="357643" y="5738964"/>
            <a:ext cx="824865" cy="82550"/>
          </a:xfrm>
          <a:prstGeom prst="rect">
            <a:avLst/>
          </a:prstGeom>
        </p:spPr>
        <p:txBody>
          <a:bodyPr vert="horz" wrap="square" lIns="0" tIns="0" rIns="0" bIns="0" rtlCol="0">
            <a:spAutoFit/>
          </a:bodyPr>
          <a:lstStyle/>
          <a:p>
            <a:pPr marL="12700">
              <a:lnSpc>
                <a:spcPct val="100000"/>
              </a:lnSpc>
            </a:pPr>
            <a:r>
              <a:rPr sz="450" spc="75" dirty="0">
                <a:latin typeface="Calibri"/>
                <a:cs typeface="Calibri"/>
              </a:rPr>
              <a:t>ST</a:t>
            </a:r>
            <a:r>
              <a:rPr sz="450" spc="110" dirty="0">
                <a:latin typeface="Calibri"/>
                <a:cs typeface="Calibri"/>
              </a:rPr>
              <a:t>UD</a:t>
            </a:r>
            <a:r>
              <a:rPr sz="450" spc="30" dirty="0">
                <a:latin typeface="Calibri"/>
                <a:cs typeface="Calibri"/>
              </a:rPr>
              <a:t>I</a:t>
            </a:r>
            <a:r>
              <a:rPr sz="450" spc="114" dirty="0">
                <a:latin typeface="Calibri"/>
                <a:cs typeface="Calibri"/>
              </a:rPr>
              <a:t>O</a:t>
            </a:r>
            <a:r>
              <a:rPr sz="450" spc="40" dirty="0">
                <a:latin typeface="Calibri"/>
                <a:cs typeface="Calibri"/>
              </a:rPr>
              <a:t> </a:t>
            </a:r>
            <a:r>
              <a:rPr sz="450" spc="85" dirty="0">
                <a:latin typeface="Calibri"/>
                <a:cs typeface="Calibri"/>
              </a:rPr>
              <a:t>PR</a:t>
            </a:r>
            <a:r>
              <a:rPr sz="450" spc="120" dirty="0">
                <a:latin typeface="Calibri"/>
                <a:cs typeface="Calibri"/>
              </a:rPr>
              <a:t>O</a:t>
            </a:r>
            <a:r>
              <a:rPr sz="450" spc="75" dirty="0">
                <a:latin typeface="Calibri"/>
                <a:cs typeface="Calibri"/>
              </a:rPr>
              <a:t>FESS</a:t>
            </a:r>
            <a:r>
              <a:rPr sz="450" spc="30" dirty="0">
                <a:latin typeface="Calibri"/>
                <a:cs typeface="Calibri"/>
              </a:rPr>
              <a:t>I</a:t>
            </a:r>
            <a:r>
              <a:rPr sz="450" spc="120" dirty="0">
                <a:latin typeface="Calibri"/>
                <a:cs typeface="Calibri"/>
              </a:rPr>
              <a:t>O</a:t>
            </a:r>
            <a:r>
              <a:rPr sz="450" spc="110" dirty="0">
                <a:latin typeface="Calibri"/>
                <a:cs typeface="Calibri"/>
              </a:rPr>
              <a:t>N</a:t>
            </a:r>
            <a:r>
              <a:rPr sz="450" spc="90" dirty="0">
                <a:latin typeface="Calibri"/>
                <a:cs typeface="Calibri"/>
              </a:rPr>
              <a:t>A</a:t>
            </a:r>
            <a:r>
              <a:rPr sz="450" spc="75" dirty="0">
                <a:latin typeface="Calibri"/>
                <a:cs typeface="Calibri"/>
              </a:rPr>
              <a:t>L</a:t>
            </a:r>
            <a:r>
              <a:rPr sz="450" spc="85" dirty="0">
                <a:latin typeface="Calibri"/>
                <a:cs typeface="Calibri"/>
              </a:rPr>
              <a:t>E</a:t>
            </a:r>
            <a:endParaRPr sz="450">
              <a:latin typeface="Calibri"/>
              <a:cs typeface="Calibri"/>
            </a:endParaRPr>
          </a:p>
        </p:txBody>
      </p:sp>
      <p:sp>
        <p:nvSpPr>
          <p:cNvPr id="158" name="object 158"/>
          <p:cNvSpPr txBox="1"/>
          <p:nvPr/>
        </p:nvSpPr>
        <p:spPr>
          <a:xfrm>
            <a:off x="2609679" y="5738964"/>
            <a:ext cx="66040" cy="82550"/>
          </a:xfrm>
          <a:prstGeom prst="rect">
            <a:avLst/>
          </a:prstGeom>
        </p:spPr>
        <p:txBody>
          <a:bodyPr vert="horz" wrap="square" lIns="0" tIns="0" rIns="0" bIns="0" rtlCol="0">
            <a:spAutoFit/>
          </a:bodyPr>
          <a:lstStyle/>
          <a:p>
            <a:pPr marL="12700">
              <a:lnSpc>
                <a:spcPct val="100000"/>
              </a:lnSpc>
            </a:pPr>
            <a:r>
              <a:rPr sz="450" spc="85" dirty="0">
                <a:latin typeface="Calibri"/>
                <a:cs typeface="Calibri"/>
              </a:rPr>
              <a:t>1</a:t>
            </a:r>
            <a:endParaRPr sz="450">
              <a:latin typeface="Calibri"/>
              <a:cs typeface="Calibri"/>
            </a:endParaRPr>
          </a:p>
        </p:txBody>
      </p:sp>
      <p:sp>
        <p:nvSpPr>
          <p:cNvPr id="159" name="object 159"/>
          <p:cNvSpPr txBox="1"/>
          <p:nvPr/>
        </p:nvSpPr>
        <p:spPr>
          <a:xfrm>
            <a:off x="357643" y="5812814"/>
            <a:ext cx="1009015" cy="82550"/>
          </a:xfrm>
          <a:prstGeom prst="rect">
            <a:avLst/>
          </a:prstGeom>
        </p:spPr>
        <p:txBody>
          <a:bodyPr vert="horz" wrap="square" lIns="0" tIns="0" rIns="0" bIns="0" rtlCol="0">
            <a:spAutoFit/>
          </a:bodyPr>
          <a:lstStyle/>
          <a:p>
            <a:pPr marL="12700">
              <a:lnSpc>
                <a:spcPct val="100000"/>
              </a:lnSpc>
            </a:pPr>
            <a:r>
              <a:rPr sz="450" spc="80" dirty="0">
                <a:latin typeface="Calibri"/>
                <a:cs typeface="Calibri"/>
              </a:rPr>
              <a:t>ST</a:t>
            </a:r>
            <a:r>
              <a:rPr sz="450" spc="110" dirty="0">
                <a:latin typeface="Calibri"/>
                <a:cs typeface="Calibri"/>
              </a:rPr>
              <a:t>UD</a:t>
            </a:r>
            <a:r>
              <a:rPr sz="450" spc="30" dirty="0">
                <a:latin typeface="Calibri"/>
                <a:cs typeface="Calibri"/>
              </a:rPr>
              <a:t>I</a:t>
            </a:r>
            <a:r>
              <a:rPr sz="450" spc="114" dirty="0">
                <a:latin typeface="Calibri"/>
                <a:cs typeface="Calibri"/>
              </a:rPr>
              <a:t>O</a:t>
            </a:r>
            <a:r>
              <a:rPr sz="450" spc="40" dirty="0">
                <a:latin typeface="Calibri"/>
                <a:cs typeface="Calibri"/>
              </a:rPr>
              <a:t> </a:t>
            </a:r>
            <a:r>
              <a:rPr sz="450" spc="80" dirty="0">
                <a:latin typeface="Calibri"/>
                <a:cs typeface="Calibri"/>
              </a:rPr>
              <a:t>TE</a:t>
            </a:r>
            <a:r>
              <a:rPr sz="450" spc="100" dirty="0">
                <a:latin typeface="Calibri"/>
                <a:cs typeface="Calibri"/>
              </a:rPr>
              <a:t>CN</a:t>
            </a:r>
            <a:r>
              <a:rPr sz="450" spc="30" dirty="0">
                <a:latin typeface="Calibri"/>
                <a:cs typeface="Calibri"/>
              </a:rPr>
              <a:t>I</a:t>
            </a:r>
            <a:r>
              <a:rPr sz="450" spc="100" dirty="0">
                <a:latin typeface="Calibri"/>
                <a:cs typeface="Calibri"/>
              </a:rPr>
              <a:t>CO</a:t>
            </a:r>
            <a:r>
              <a:rPr sz="450" spc="40" dirty="0">
                <a:latin typeface="Calibri"/>
                <a:cs typeface="Calibri"/>
              </a:rPr>
              <a:t> </a:t>
            </a:r>
            <a:r>
              <a:rPr sz="450" spc="90" dirty="0">
                <a:latin typeface="Calibri"/>
                <a:cs typeface="Calibri"/>
              </a:rPr>
              <a:t>ARC</a:t>
            </a:r>
            <a:r>
              <a:rPr sz="450" spc="100" dirty="0">
                <a:latin typeface="Calibri"/>
                <a:cs typeface="Calibri"/>
              </a:rPr>
              <a:t>H</a:t>
            </a:r>
            <a:r>
              <a:rPr sz="450" spc="30" dirty="0">
                <a:latin typeface="Calibri"/>
                <a:cs typeface="Calibri"/>
              </a:rPr>
              <a:t>I</a:t>
            </a:r>
            <a:r>
              <a:rPr sz="450" spc="85" dirty="0">
                <a:latin typeface="Calibri"/>
                <a:cs typeface="Calibri"/>
              </a:rPr>
              <a:t>TETTO</a:t>
            </a:r>
            <a:endParaRPr sz="450">
              <a:latin typeface="Calibri"/>
              <a:cs typeface="Calibri"/>
            </a:endParaRPr>
          </a:p>
        </p:txBody>
      </p:sp>
      <p:sp>
        <p:nvSpPr>
          <p:cNvPr id="160" name="object 160"/>
          <p:cNvSpPr txBox="1"/>
          <p:nvPr/>
        </p:nvSpPr>
        <p:spPr>
          <a:xfrm>
            <a:off x="2609679" y="5812814"/>
            <a:ext cx="66040" cy="82550"/>
          </a:xfrm>
          <a:prstGeom prst="rect">
            <a:avLst/>
          </a:prstGeom>
        </p:spPr>
        <p:txBody>
          <a:bodyPr vert="horz" wrap="square" lIns="0" tIns="0" rIns="0" bIns="0" rtlCol="0">
            <a:spAutoFit/>
          </a:bodyPr>
          <a:lstStyle/>
          <a:p>
            <a:pPr marL="12700">
              <a:lnSpc>
                <a:spcPct val="100000"/>
              </a:lnSpc>
            </a:pPr>
            <a:r>
              <a:rPr sz="450" spc="85" dirty="0">
                <a:latin typeface="Calibri"/>
                <a:cs typeface="Calibri"/>
              </a:rPr>
              <a:t>1</a:t>
            </a:r>
            <a:endParaRPr sz="450">
              <a:latin typeface="Calibri"/>
              <a:cs typeface="Calibri"/>
            </a:endParaRPr>
          </a:p>
        </p:txBody>
      </p:sp>
      <p:sp>
        <p:nvSpPr>
          <p:cNvPr id="161" name="object 161"/>
          <p:cNvSpPr txBox="1"/>
          <p:nvPr/>
        </p:nvSpPr>
        <p:spPr>
          <a:xfrm>
            <a:off x="357643" y="5886665"/>
            <a:ext cx="481965" cy="82550"/>
          </a:xfrm>
          <a:prstGeom prst="rect">
            <a:avLst/>
          </a:prstGeom>
        </p:spPr>
        <p:txBody>
          <a:bodyPr vert="horz" wrap="square" lIns="0" tIns="0" rIns="0" bIns="0" rtlCol="0">
            <a:spAutoFit/>
          </a:bodyPr>
          <a:lstStyle/>
          <a:p>
            <a:pPr marL="12700">
              <a:lnSpc>
                <a:spcPct val="100000"/>
              </a:lnSpc>
            </a:pPr>
            <a:r>
              <a:rPr sz="450" spc="80" dirty="0">
                <a:latin typeface="Calibri"/>
                <a:cs typeface="Calibri"/>
              </a:rPr>
              <a:t>T</a:t>
            </a:r>
            <a:r>
              <a:rPr sz="450" spc="90" dirty="0">
                <a:latin typeface="Calibri"/>
                <a:cs typeface="Calibri"/>
              </a:rPr>
              <a:t>ABACCHER</a:t>
            </a:r>
            <a:r>
              <a:rPr sz="450" spc="30" dirty="0">
                <a:latin typeface="Calibri"/>
                <a:cs typeface="Calibri"/>
              </a:rPr>
              <a:t>I</a:t>
            </a:r>
            <a:r>
              <a:rPr sz="450" spc="100" dirty="0">
                <a:latin typeface="Calibri"/>
                <a:cs typeface="Calibri"/>
              </a:rPr>
              <a:t>A</a:t>
            </a:r>
            <a:endParaRPr sz="450">
              <a:latin typeface="Calibri"/>
              <a:cs typeface="Calibri"/>
            </a:endParaRPr>
          </a:p>
        </p:txBody>
      </p:sp>
      <p:sp>
        <p:nvSpPr>
          <p:cNvPr id="162" name="object 162"/>
          <p:cNvSpPr txBox="1"/>
          <p:nvPr/>
        </p:nvSpPr>
        <p:spPr>
          <a:xfrm>
            <a:off x="2609679" y="5886665"/>
            <a:ext cx="66040" cy="82550"/>
          </a:xfrm>
          <a:prstGeom prst="rect">
            <a:avLst/>
          </a:prstGeom>
        </p:spPr>
        <p:txBody>
          <a:bodyPr vert="horz" wrap="square" lIns="0" tIns="0" rIns="0" bIns="0" rtlCol="0">
            <a:spAutoFit/>
          </a:bodyPr>
          <a:lstStyle/>
          <a:p>
            <a:pPr marL="12700">
              <a:lnSpc>
                <a:spcPct val="100000"/>
              </a:lnSpc>
            </a:pPr>
            <a:r>
              <a:rPr sz="450" spc="85" dirty="0">
                <a:latin typeface="Calibri"/>
                <a:cs typeface="Calibri"/>
              </a:rPr>
              <a:t>1</a:t>
            </a:r>
            <a:endParaRPr sz="450">
              <a:latin typeface="Calibri"/>
              <a:cs typeface="Calibri"/>
            </a:endParaRPr>
          </a:p>
        </p:txBody>
      </p:sp>
      <p:sp>
        <p:nvSpPr>
          <p:cNvPr id="163" name="object 163"/>
          <p:cNvSpPr txBox="1"/>
          <p:nvPr/>
        </p:nvSpPr>
        <p:spPr>
          <a:xfrm>
            <a:off x="357643" y="5960514"/>
            <a:ext cx="1297305" cy="82550"/>
          </a:xfrm>
          <a:prstGeom prst="rect">
            <a:avLst/>
          </a:prstGeom>
        </p:spPr>
        <p:txBody>
          <a:bodyPr vert="horz" wrap="square" lIns="0" tIns="0" rIns="0" bIns="0" rtlCol="0">
            <a:spAutoFit/>
          </a:bodyPr>
          <a:lstStyle/>
          <a:p>
            <a:pPr marL="12700">
              <a:lnSpc>
                <a:spcPct val="100000"/>
              </a:lnSpc>
            </a:pPr>
            <a:r>
              <a:rPr sz="450" spc="80" dirty="0">
                <a:latin typeface="Calibri"/>
                <a:cs typeface="Calibri"/>
              </a:rPr>
              <a:t>TE</a:t>
            </a:r>
            <a:r>
              <a:rPr sz="450" spc="100" dirty="0">
                <a:latin typeface="Calibri"/>
                <a:cs typeface="Calibri"/>
              </a:rPr>
              <a:t>CN</a:t>
            </a:r>
            <a:r>
              <a:rPr sz="450" spc="105" dirty="0">
                <a:latin typeface="Calibri"/>
                <a:cs typeface="Calibri"/>
              </a:rPr>
              <a:t>OLO</a:t>
            </a:r>
            <a:r>
              <a:rPr sz="450" spc="65" dirty="0">
                <a:latin typeface="Calibri"/>
                <a:cs typeface="Calibri"/>
              </a:rPr>
              <a:t>GI</a:t>
            </a:r>
            <a:r>
              <a:rPr sz="450" spc="85" dirty="0">
                <a:latin typeface="Calibri"/>
                <a:cs typeface="Calibri"/>
              </a:rPr>
              <a:t>E</a:t>
            </a:r>
            <a:r>
              <a:rPr sz="450" spc="30" dirty="0">
                <a:latin typeface="Calibri"/>
                <a:cs typeface="Calibri"/>
              </a:rPr>
              <a:t> </a:t>
            </a:r>
            <a:r>
              <a:rPr sz="450" spc="105" dirty="0">
                <a:latin typeface="Calibri"/>
                <a:cs typeface="Calibri"/>
              </a:rPr>
              <a:t>D</a:t>
            </a:r>
            <a:r>
              <a:rPr sz="450" spc="55" dirty="0">
                <a:latin typeface="Calibri"/>
                <a:cs typeface="Calibri"/>
              </a:rPr>
              <a:t>IGI</a:t>
            </a:r>
            <a:r>
              <a:rPr sz="450" spc="80" dirty="0">
                <a:latin typeface="Calibri"/>
                <a:cs typeface="Calibri"/>
              </a:rPr>
              <a:t>T</a:t>
            </a:r>
            <a:r>
              <a:rPr sz="450" spc="90" dirty="0">
                <a:latin typeface="Calibri"/>
                <a:cs typeface="Calibri"/>
              </a:rPr>
              <a:t>A</a:t>
            </a:r>
            <a:r>
              <a:rPr sz="450" spc="75" dirty="0">
                <a:latin typeface="Calibri"/>
                <a:cs typeface="Calibri"/>
              </a:rPr>
              <a:t>L</a:t>
            </a:r>
            <a:r>
              <a:rPr sz="450" spc="40" dirty="0">
                <a:latin typeface="Calibri"/>
                <a:cs typeface="Calibri"/>
              </a:rPr>
              <a:t>I</a:t>
            </a:r>
            <a:r>
              <a:rPr sz="450" spc="25" dirty="0">
                <a:latin typeface="Calibri"/>
                <a:cs typeface="Calibri"/>
              </a:rPr>
              <a:t> </a:t>
            </a:r>
            <a:r>
              <a:rPr sz="450" spc="80" dirty="0">
                <a:latin typeface="Calibri"/>
                <a:cs typeface="Calibri"/>
              </a:rPr>
              <a:t>E</a:t>
            </a:r>
            <a:r>
              <a:rPr sz="450" spc="105" dirty="0">
                <a:latin typeface="Calibri"/>
                <a:cs typeface="Calibri"/>
              </a:rPr>
              <a:t>D</a:t>
            </a:r>
            <a:r>
              <a:rPr sz="450" spc="35" dirty="0">
                <a:latin typeface="Calibri"/>
                <a:cs typeface="Calibri"/>
              </a:rPr>
              <a:t> </a:t>
            </a:r>
            <a:r>
              <a:rPr sz="450" spc="90" dirty="0">
                <a:latin typeface="Calibri"/>
                <a:cs typeface="Calibri"/>
              </a:rPr>
              <a:t>A</a:t>
            </a:r>
            <a:r>
              <a:rPr sz="450" spc="110" dirty="0">
                <a:latin typeface="Calibri"/>
                <a:cs typeface="Calibri"/>
              </a:rPr>
              <a:t>N</a:t>
            </a:r>
            <a:r>
              <a:rPr sz="450" spc="90" dirty="0">
                <a:latin typeface="Calibri"/>
                <a:cs typeface="Calibri"/>
              </a:rPr>
              <a:t>A</a:t>
            </a:r>
            <a:r>
              <a:rPr sz="450" spc="100" dirty="0">
                <a:latin typeface="Calibri"/>
                <a:cs typeface="Calibri"/>
              </a:rPr>
              <a:t>LO</a:t>
            </a:r>
            <a:r>
              <a:rPr sz="450" spc="65" dirty="0">
                <a:latin typeface="Calibri"/>
                <a:cs typeface="Calibri"/>
              </a:rPr>
              <a:t>GI</a:t>
            </a:r>
            <a:r>
              <a:rPr sz="450" spc="90" dirty="0">
                <a:latin typeface="Calibri"/>
                <a:cs typeface="Calibri"/>
              </a:rPr>
              <a:t>C</a:t>
            </a:r>
            <a:r>
              <a:rPr sz="450" spc="100" dirty="0">
                <a:latin typeface="Calibri"/>
                <a:cs typeface="Calibri"/>
              </a:rPr>
              <a:t>H</a:t>
            </a:r>
            <a:r>
              <a:rPr sz="450" spc="85" dirty="0">
                <a:latin typeface="Calibri"/>
                <a:cs typeface="Calibri"/>
              </a:rPr>
              <a:t>E</a:t>
            </a:r>
            <a:endParaRPr sz="450">
              <a:latin typeface="Calibri"/>
              <a:cs typeface="Calibri"/>
            </a:endParaRPr>
          </a:p>
        </p:txBody>
      </p:sp>
      <p:sp>
        <p:nvSpPr>
          <p:cNvPr id="164" name="object 164"/>
          <p:cNvSpPr txBox="1"/>
          <p:nvPr/>
        </p:nvSpPr>
        <p:spPr>
          <a:xfrm>
            <a:off x="2609679" y="5960514"/>
            <a:ext cx="66040" cy="82550"/>
          </a:xfrm>
          <a:prstGeom prst="rect">
            <a:avLst/>
          </a:prstGeom>
        </p:spPr>
        <p:txBody>
          <a:bodyPr vert="horz" wrap="square" lIns="0" tIns="0" rIns="0" bIns="0" rtlCol="0">
            <a:spAutoFit/>
          </a:bodyPr>
          <a:lstStyle/>
          <a:p>
            <a:pPr marL="12700">
              <a:lnSpc>
                <a:spcPct val="100000"/>
              </a:lnSpc>
            </a:pPr>
            <a:r>
              <a:rPr sz="450" spc="85" dirty="0">
                <a:latin typeface="Calibri"/>
                <a:cs typeface="Calibri"/>
              </a:rPr>
              <a:t>1</a:t>
            </a:r>
            <a:endParaRPr sz="450">
              <a:latin typeface="Calibri"/>
              <a:cs typeface="Calibri"/>
            </a:endParaRPr>
          </a:p>
        </p:txBody>
      </p:sp>
      <p:sp>
        <p:nvSpPr>
          <p:cNvPr id="165" name="object 165"/>
          <p:cNvSpPr txBox="1"/>
          <p:nvPr/>
        </p:nvSpPr>
        <p:spPr>
          <a:xfrm>
            <a:off x="357643" y="6034365"/>
            <a:ext cx="989330" cy="82550"/>
          </a:xfrm>
          <a:prstGeom prst="rect">
            <a:avLst/>
          </a:prstGeom>
        </p:spPr>
        <p:txBody>
          <a:bodyPr vert="horz" wrap="square" lIns="0" tIns="0" rIns="0" bIns="0" rtlCol="0">
            <a:spAutoFit/>
          </a:bodyPr>
          <a:lstStyle/>
          <a:p>
            <a:pPr marL="12700">
              <a:lnSpc>
                <a:spcPct val="100000"/>
              </a:lnSpc>
            </a:pPr>
            <a:r>
              <a:rPr sz="450" spc="95" dirty="0">
                <a:latin typeface="Calibri"/>
                <a:cs typeface="Calibri"/>
              </a:rPr>
              <a:t>V</a:t>
            </a:r>
            <a:r>
              <a:rPr sz="450" spc="80" dirty="0">
                <a:latin typeface="Calibri"/>
                <a:cs typeface="Calibri"/>
              </a:rPr>
              <a:t>E</a:t>
            </a:r>
            <a:r>
              <a:rPr sz="450" spc="110" dirty="0">
                <a:latin typeface="Calibri"/>
                <a:cs typeface="Calibri"/>
              </a:rPr>
              <a:t>ND</a:t>
            </a:r>
            <a:r>
              <a:rPr sz="450" spc="30" dirty="0">
                <a:latin typeface="Calibri"/>
                <a:cs typeface="Calibri"/>
              </a:rPr>
              <a:t>I</a:t>
            </a:r>
            <a:r>
              <a:rPr sz="450" spc="80" dirty="0">
                <a:latin typeface="Calibri"/>
                <a:cs typeface="Calibri"/>
              </a:rPr>
              <a:t>T</a:t>
            </a:r>
            <a:r>
              <a:rPr sz="450" spc="100" dirty="0">
                <a:latin typeface="Calibri"/>
                <a:cs typeface="Calibri"/>
              </a:rPr>
              <a:t>A</a:t>
            </a:r>
            <a:r>
              <a:rPr sz="450" spc="25" dirty="0">
                <a:latin typeface="Calibri"/>
                <a:cs typeface="Calibri"/>
              </a:rPr>
              <a:t> </a:t>
            </a:r>
            <a:r>
              <a:rPr sz="450" spc="80" dirty="0">
                <a:latin typeface="Calibri"/>
                <a:cs typeface="Calibri"/>
              </a:rPr>
              <a:t>E</a:t>
            </a:r>
            <a:r>
              <a:rPr sz="450" spc="75" dirty="0">
                <a:latin typeface="Calibri"/>
                <a:cs typeface="Calibri"/>
              </a:rPr>
              <a:t>L</a:t>
            </a:r>
            <a:r>
              <a:rPr sz="450" spc="80" dirty="0">
                <a:latin typeface="Calibri"/>
                <a:cs typeface="Calibri"/>
              </a:rPr>
              <a:t>ETTR</a:t>
            </a:r>
            <a:r>
              <a:rPr sz="450" spc="120" dirty="0">
                <a:latin typeface="Calibri"/>
                <a:cs typeface="Calibri"/>
              </a:rPr>
              <a:t>O</a:t>
            </a:r>
            <a:r>
              <a:rPr sz="450" spc="105" dirty="0">
                <a:latin typeface="Calibri"/>
                <a:cs typeface="Calibri"/>
              </a:rPr>
              <a:t>D</a:t>
            </a:r>
            <a:r>
              <a:rPr sz="450" spc="135" dirty="0">
                <a:latin typeface="Calibri"/>
                <a:cs typeface="Calibri"/>
              </a:rPr>
              <a:t>OM</a:t>
            </a:r>
            <a:r>
              <a:rPr sz="450" spc="80" dirty="0">
                <a:latin typeface="Calibri"/>
                <a:cs typeface="Calibri"/>
              </a:rPr>
              <a:t>EST</a:t>
            </a:r>
            <a:r>
              <a:rPr sz="450" spc="30" dirty="0">
                <a:latin typeface="Calibri"/>
                <a:cs typeface="Calibri"/>
              </a:rPr>
              <a:t>I</a:t>
            </a:r>
            <a:r>
              <a:rPr sz="450" spc="65" dirty="0">
                <a:latin typeface="Calibri"/>
                <a:cs typeface="Calibri"/>
              </a:rPr>
              <a:t>CI</a:t>
            </a:r>
            <a:endParaRPr sz="450">
              <a:latin typeface="Calibri"/>
              <a:cs typeface="Calibri"/>
            </a:endParaRPr>
          </a:p>
        </p:txBody>
      </p:sp>
      <p:sp>
        <p:nvSpPr>
          <p:cNvPr id="166" name="object 166"/>
          <p:cNvSpPr txBox="1"/>
          <p:nvPr/>
        </p:nvSpPr>
        <p:spPr>
          <a:xfrm>
            <a:off x="2609679" y="6034365"/>
            <a:ext cx="66040" cy="82550"/>
          </a:xfrm>
          <a:prstGeom prst="rect">
            <a:avLst/>
          </a:prstGeom>
        </p:spPr>
        <p:txBody>
          <a:bodyPr vert="horz" wrap="square" lIns="0" tIns="0" rIns="0" bIns="0" rtlCol="0">
            <a:spAutoFit/>
          </a:bodyPr>
          <a:lstStyle/>
          <a:p>
            <a:pPr marL="12700">
              <a:lnSpc>
                <a:spcPct val="100000"/>
              </a:lnSpc>
            </a:pPr>
            <a:r>
              <a:rPr sz="450" spc="85" dirty="0">
                <a:latin typeface="Calibri"/>
                <a:cs typeface="Calibri"/>
              </a:rPr>
              <a:t>1</a:t>
            </a:r>
            <a:endParaRPr sz="450">
              <a:latin typeface="Calibri"/>
              <a:cs typeface="Calibri"/>
            </a:endParaRPr>
          </a:p>
        </p:txBody>
      </p:sp>
      <p:sp>
        <p:nvSpPr>
          <p:cNvPr id="167" name="object 167"/>
          <p:cNvSpPr txBox="1"/>
          <p:nvPr/>
        </p:nvSpPr>
        <p:spPr>
          <a:xfrm>
            <a:off x="357643" y="6108215"/>
            <a:ext cx="550545" cy="82550"/>
          </a:xfrm>
          <a:prstGeom prst="rect">
            <a:avLst/>
          </a:prstGeom>
        </p:spPr>
        <p:txBody>
          <a:bodyPr vert="horz" wrap="square" lIns="0" tIns="0" rIns="0" bIns="0" rtlCol="0">
            <a:spAutoFit/>
          </a:bodyPr>
          <a:lstStyle/>
          <a:p>
            <a:pPr marL="12700">
              <a:lnSpc>
                <a:spcPct val="100000"/>
              </a:lnSpc>
            </a:pPr>
            <a:r>
              <a:rPr sz="450" spc="95" dirty="0">
                <a:latin typeface="Calibri"/>
                <a:cs typeface="Calibri"/>
              </a:rPr>
              <a:t>V</a:t>
            </a:r>
            <a:r>
              <a:rPr sz="450" spc="80" dirty="0">
                <a:latin typeface="Calibri"/>
                <a:cs typeface="Calibri"/>
              </a:rPr>
              <a:t>E</a:t>
            </a:r>
            <a:r>
              <a:rPr sz="450" spc="110" dirty="0">
                <a:latin typeface="Calibri"/>
                <a:cs typeface="Calibri"/>
              </a:rPr>
              <a:t>ND</a:t>
            </a:r>
            <a:r>
              <a:rPr sz="450" spc="30" dirty="0">
                <a:latin typeface="Calibri"/>
                <a:cs typeface="Calibri"/>
              </a:rPr>
              <a:t>I</a:t>
            </a:r>
            <a:r>
              <a:rPr sz="450" spc="80" dirty="0">
                <a:latin typeface="Calibri"/>
                <a:cs typeface="Calibri"/>
              </a:rPr>
              <a:t>T</a:t>
            </a:r>
            <a:r>
              <a:rPr sz="450" spc="100" dirty="0">
                <a:latin typeface="Calibri"/>
                <a:cs typeface="Calibri"/>
              </a:rPr>
              <a:t>A</a:t>
            </a:r>
            <a:r>
              <a:rPr sz="450" spc="25" dirty="0">
                <a:latin typeface="Calibri"/>
                <a:cs typeface="Calibri"/>
              </a:rPr>
              <a:t> </a:t>
            </a:r>
            <a:r>
              <a:rPr sz="450" spc="80" dirty="0">
                <a:latin typeface="Calibri"/>
                <a:cs typeface="Calibri"/>
              </a:rPr>
              <a:t>TE</a:t>
            </a:r>
            <a:r>
              <a:rPr sz="450" spc="100" dirty="0">
                <a:latin typeface="Calibri"/>
                <a:cs typeface="Calibri"/>
              </a:rPr>
              <a:t>NDE</a:t>
            </a:r>
            <a:endParaRPr sz="450">
              <a:latin typeface="Calibri"/>
              <a:cs typeface="Calibri"/>
            </a:endParaRPr>
          </a:p>
        </p:txBody>
      </p:sp>
      <p:sp>
        <p:nvSpPr>
          <p:cNvPr id="168" name="object 168"/>
          <p:cNvSpPr txBox="1"/>
          <p:nvPr/>
        </p:nvSpPr>
        <p:spPr>
          <a:xfrm>
            <a:off x="2609679" y="6108215"/>
            <a:ext cx="66040" cy="82550"/>
          </a:xfrm>
          <a:prstGeom prst="rect">
            <a:avLst/>
          </a:prstGeom>
        </p:spPr>
        <p:txBody>
          <a:bodyPr vert="horz" wrap="square" lIns="0" tIns="0" rIns="0" bIns="0" rtlCol="0">
            <a:spAutoFit/>
          </a:bodyPr>
          <a:lstStyle/>
          <a:p>
            <a:pPr marL="12700">
              <a:lnSpc>
                <a:spcPct val="100000"/>
              </a:lnSpc>
            </a:pPr>
            <a:r>
              <a:rPr sz="450" spc="85" dirty="0">
                <a:latin typeface="Calibri"/>
                <a:cs typeface="Calibri"/>
              </a:rPr>
              <a:t>1</a:t>
            </a:r>
            <a:endParaRPr sz="450">
              <a:latin typeface="Calibri"/>
              <a:cs typeface="Calibri"/>
            </a:endParaRPr>
          </a:p>
        </p:txBody>
      </p:sp>
      <p:sp>
        <p:nvSpPr>
          <p:cNvPr id="169" name="object 169"/>
          <p:cNvSpPr txBox="1"/>
          <p:nvPr/>
        </p:nvSpPr>
        <p:spPr>
          <a:xfrm>
            <a:off x="357643" y="6182065"/>
            <a:ext cx="383540" cy="82550"/>
          </a:xfrm>
          <a:prstGeom prst="rect">
            <a:avLst/>
          </a:prstGeom>
        </p:spPr>
        <p:txBody>
          <a:bodyPr vert="horz" wrap="square" lIns="0" tIns="0" rIns="0" bIns="0" rtlCol="0">
            <a:spAutoFit/>
          </a:bodyPr>
          <a:lstStyle/>
          <a:p>
            <a:pPr marL="12700">
              <a:lnSpc>
                <a:spcPct val="100000"/>
              </a:lnSpc>
            </a:pPr>
            <a:r>
              <a:rPr sz="450" spc="95" dirty="0">
                <a:latin typeface="Calibri"/>
                <a:cs typeface="Calibri"/>
              </a:rPr>
              <a:t>V</a:t>
            </a:r>
            <a:r>
              <a:rPr sz="450" spc="65" dirty="0">
                <a:latin typeface="Calibri"/>
                <a:cs typeface="Calibri"/>
              </a:rPr>
              <a:t>ete</a:t>
            </a:r>
            <a:r>
              <a:rPr sz="450" spc="60" dirty="0">
                <a:latin typeface="Calibri"/>
                <a:cs typeface="Calibri"/>
              </a:rPr>
              <a:t>r</a:t>
            </a:r>
            <a:r>
              <a:rPr sz="450" spc="30" dirty="0">
                <a:latin typeface="Calibri"/>
                <a:cs typeface="Calibri"/>
              </a:rPr>
              <a:t>i</a:t>
            </a:r>
            <a:r>
              <a:rPr sz="450" spc="80" dirty="0">
                <a:latin typeface="Calibri"/>
                <a:cs typeface="Calibri"/>
              </a:rPr>
              <a:t>n</a:t>
            </a:r>
            <a:r>
              <a:rPr sz="450" spc="70" dirty="0">
                <a:latin typeface="Calibri"/>
                <a:cs typeface="Calibri"/>
              </a:rPr>
              <a:t>ar</a:t>
            </a:r>
            <a:r>
              <a:rPr sz="450" spc="30" dirty="0">
                <a:latin typeface="Calibri"/>
                <a:cs typeface="Calibri"/>
              </a:rPr>
              <a:t>i</a:t>
            </a:r>
            <a:r>
              <a:rPr sz="450" spc="80" dirty="0">
                <a:latin typeface="Calibri"/>
                <a:cs typeface="Calibri"/>
              </a:rPr>
              <a:t>a</a:t>
            </a:r>
            <a:endParaRPr sz="450">
              <a:latin typeface="Calibri"/>
              <a:cs typeface="Calibri"/>
            </a:endParaRPr>
          </a:p>
        </p:txBody>
      </p:sp>
      <p:sp>
        <p:nvSpPr>
          <p:cNvPr id="170" name="object 170"/>
          <p:cNvSpPr txBox="1"/>
          <p:nvPr/>
        </p:nvSpPr>
        <p:spPr>
          <a:xfrm>
            <a:off x="2609679" y="6182065"/>
            <a:ext cx="66040" cy="82550"/>
          </a:xfrm>
          <a:prstGeom prst="rect">
            <a:avLst/>
          </a:prstGeom>
        </p:spPr>
        <p:txBody>
          <a:bodyPr vert="horz" wrap="square" lIns="0" tIns="0" rIns="0" bIns="0" rtlCol="0">
            <a:spAutoFit/>
          </a:bodyPr>
          <a:lstStyle/>
          <a:p>
            <a:pPr marL="12700">
              <a:lnSpc>
                <a:spcPct val="100000"/>
              </a:lnSpc>
            </a:pPr>
            <a:r>
              <a:rPr sz="450" spc="85" dirty="0">
                <a:latin typeface="Calibri"/>
                <a:cs typeface="Calibri"/>
              </a:rPr>
              <a:t>1</a:t>
            </a:r>
            <a:endParaRPr sz="450">
              <a:latin typeface="Calibri"/>
              <a:cs typeface="Calibri"/>
            </a:endParaRPr>
          </a:p>
        </p:txBody>
      </p:sp>
      <p:sp>
        <p:nvSpPr>
          <p:cNvPr id="171" name="object 171"/>
          <p:cNvSpPr/>
          <p:nvPr/>
        </p:nvSpPr>
        <p:spPr>
          <a:xfrm>
            <a:off x="358457" y="1367469"/>
            <a:ext cx="0" cy="2540"/>
          </a:xfrm>
          <a:custGeom>
            <a:avLst/>
            <a:gdLst/>
            <a:ahLst/>
            <a:cxnLst/>
            <a:rect l="l" t="t" r="r" b="b"/>
            <a:pathLst>
              <a:path h="2540">
                <a:moveTo>
                  <a:pt x="0" y="2161"/>
                </a:moveTo>
                <a:lnTo>
                  <a:pt x="0" y="0"/>
                </a:lnTo>
              </a:path>
            </a:pathLst>
          </a:custGeom>
          <a:ln w="3175">
            <a:solidFill>
              <a:srgbClr val="D5D5D5"/>
            </a:solidFill>
          </a:ln>
        </p:spPr>
        <p:txBody>
          <a:bodyPr wrap="square" lIns="0" tIns="0" rIns="0" bIns="0" rtlCol="0"/>
          <a:lstStyle/>
          <a:p>
            <a:endParaRPr/>
          </a:p>
        </p:txBody>
      </p:sp>
      <p:sp>
        <p:nvSpPr>
          <p:cNvPr id="172" name="object 172"/>
          <p:cNvSpPr/>
          <p:nvPr/>
        </p:nvSpPr>
        <p:spPr>
          <a:xfrm>
            <a:off x="2312534" y="1367468"/>
            <a:ext cx="0" cy="2540"/>
          </a:xfrm>
          <a:custGeom>
            <a:avLst/>
            <a:gdLst/>
            <a:ahLst/>
            <a:cxnLst/>
            <a:rect l="l" t="t" r="r" b="b"/>
            <a:pathLst>
              <a:path h="2540">
                <a:moveTo>
                  <a:pt x="0" y="2162"/>
                </a:moveTo>
                <a:lnTo>
                  <a:pt x="0" y="0"/>
                </a:lnTo>
              </a:path>
            </a:pathLst>
          </a:custGeom>
          <a:ln w="3175">
            <a:solidFill>
              <a:srgbClr val="D5D5D5"/>
            </a:solidFill>
          </a:ln>
        </p:spPr>
        <p:txBody>
          <a:bodyPr wrap="square" lIns="0" tIns="0" rIns="0" bIns="0" rtlCol="0"/>
          <a:lstStyle/>
          <a:p>
            <a:endParaRPr/>
          </a:p>
        </p:txBody>
      </p:sp>
      <p:sp>
        <p:nvSpPr>
          <p:cNvPr id="173" name="object 173"/>
          <p:cNvSpPr/>
          <p:nvPr/>
        </p:nvSpPr>
        <p:spPr>
          <a:xfrm>
            <a:off x="359537" y="1369318"/>
            <a:ext cx="2317115" cy="0"/>
          </a:xfrm>
          <a:custGeom>
            <a:avLst/>
            <a:gdLst/>
            <a:ahLst/>
            <a:cxnLst/>
            <a:rect l="l" t="t" r="r" b="b"/>
            <a:pathLst>
              <a:path w="2317115">
                <a:moveTo>
                  <a:pt x="0" y="0"/>
                </a:moveTo>
                <a:lnTo>
                  <a:pt x="2316820" y="0"/>
                </a:lnTo>
              </a:path>
            </a:pathLst>
          </a:custGeom>
          <a:ln w="3175">
            <a:solidFill>
              <a:srgbClr val="000000"/>
            </a:solidFill>
          </a:ln>
        </p:spPr>
        <p:txBody>
          <a:bodyPr wrap="square" lIns="0" tIns="0" rIns="0" bIns="0" rtlCol="0"/>
          <a:lstStyle/>
          <a:p>
            <a:endParaRPr/>
          </a:p>
        </p:txBody>
      </p:sp>
      <p:sp>
        <p:nvSpPr>
          <p:cNvPr id="174" name="object 174"/>
          <p:cNvSpPr/>
          <p:nvPr/>
        </p:nvSpPr>
        <p:spPr>
          <a:xfrm>
            <a:off x="2674200" y="1368539"/>
            <a:ext cx="0" cy="0"/>
          </a:xfrm>
          <a:custGeom>
            <a:avLst/>
            <a:gdLst/>
            <a:ahLst/>
            <a:cxnLst/>
            <a:rect l="l" t="t" r="r" b="b"/>
            <a:pathLst>
              <a:path>
                <a:moveTo>
                  <a:pt x="0" y="1538"/>
                </a:moveTo>
                <a:lnTo>
                  <a:pt x="0" y="1528"/>
                </a:lnTo>
              </a:path>
            </a:pathLst>
          </a:custGeom>
          <a:ln w="3175">
            <a:solidFill>
              <a:srgbClr val="D5D5D5"/>
            </a:solidFill>
          </a:ln>
        </p:spPr>
        <p:txBody>
          <a:bodyPr wrap="square" lIns="0" tIns="0" rIns="0" bIns="0" rtlCol="0"/>
          <a:lstStyle/>
          <a:p>
            <a:endParaRPr/>
          </a:p>
        </p:txBody>
      </p:sp>
      <p:sp>
        <p:nvSpPr>
          <p:cNvPr id="175" name="object 175"/>
          <p:cNvSpPr/>
          <p:nvPr/>
        </p:nvSpPr>
        <p:spPr>
          <a:xfrm>
            <a:off x="2674200" y="1369266"/>
            <a:ext cx="4445" cy="0"/>
          </a:xfrm>
          <a:custGeom>
            <a:avLst/>
            <a:gdLst/>
            <a:ahLst/>
            <a:cxnLst/>
            <a:rect l="l" t="t" r="r" b="b"/>
            <a:pathLst>
              <a:path w="4444">
                <a:moveTo>
                  <a:pt x="0" y="0"/>
                </a:moveTo>
                <a:lnTo>
                  <a:pt x="4318" y="0"/>
                </a:lnTo>
              </a:path>
            </a:pathLst>
          </a:custGeom>
          <a:ln w="3175">
            <a:solidFill>
              <a:srgbClr val="D5D5D5"/>
            </a:solidFill>
          </a:ln>
        </p:spPr>
        <p:txBody>
          <a:bodyPr wrap="square" lIns="0" tIns="0" rIns="0" bIns="0" rtlCol="0"/>
          <a:lstStyle/>
          <a:p>
            <a:endParaRPr/>
          </a:p>
        </p:txBody>
      </p:sp>
      <p:sp>
        <p:nvSpPr>
          <p:cNvPr id="176" name="object 176"/>
          <p:cNvSpPr/>
          <p:nvPr/>
        </p:nvSpPr>
        <p:spPr>
          <a:xfrm>
            <a:off x="2312534" y="1370088"/>
            <a:ext cx="0" cy="4883150"/>
          </a:xfrm>
          <a:custGeom>
            <a:avLst/>
            <a:gdLst/>
            <a:ahLst/>
            <a:cxnLst/>
            <a:rect l="l" t="t" r="r" b="b"/>
            <a:pathLst>
              <a:path h="4883150">
                <a:moveTo>
                  <a:pt x="0" y="4882844"/>
                </a:moveTo>
                <a:lnTo>
                  <a:pt x="0" y="0"/>
                </a:lnTo>
              </a:path>
            </a:pathLst>
          </a:custGeom>
          <a:ln w="3429">
            <a:solidFill>
              <a:srgbClr val="000000"/>
            </a:solidFill>
          </a:ln>
        </p:spPr>
        <p:txBody>
          <a:bodyPr wrap="square" lIns="0" tIns="0" rIns="0" bIns="0" rtlCol="0"/>
          <a:lstStyle/>
          <a:p>
            <a:endParaRPr/>
          </a:p>
        </p:txBody>
      </p:sp>
      <p:sp>
        <p:nvSpPr>
          <p:cNvPr id="177" name="object 177"/>
          <p:cNvSpPr/>
          <p:nvPr/>
        </p:nvSpPr>
        <p:spPr>
          <a:xfrm>
            <a:off x="359537" y="1450109"/>
            <a:ext cx="2317115" cy="0"/>
          </a:xfrm>
          <a:custGeom>
            <a:avLst/>
            <a:gdLst/>
            <a:ahLst/>
            <a:cxnLst/>
            <a:rect l="l" t="t" r="r" b="b"/>
            <a:pathLst>
              <a:path w="2317115">
                <a:moveTo>
                  <a:pt x="0" y="0"/>
                </a:moveTo>
                <a:lnTo>
                  <a:pt x="2316820" y="0"/>
                </a:lnTo>
              </a:path>
            </a:pathLst>
          </a:custGeom>
          <a:ln w="4349">
            <a:solidFill>
              <a:srgbClr val="000000"/>
            </a:solidFill>
          </a:ln>
        </p:spPr>
        <p:txBody>
          <a:bodyPr wrap="square" lIns="0" tIns="0" rIns="0" bIns="0" rtlCol="0"/>
          <a:lstStyle/>
          <a:p>
            <a:endParaRPr/>
          </a:p>
        </p:txBody>
      </p:sp>
      <p:sp>
        <p:nvSpPr>
          <p:cNvPr id="178" name="object 178"/>
          <p:cNvSpPr/>
          <p:nvPr/>
        </p:nvSpPr>
        <p:spPr>
          <a:xfrm>
            <a:off x="359537" y="1524745"/>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179" name="object 179"/>
          <p:cNvSpPr/>
          <p:nvPr/>
        </p:nvSpPr>
        <p:spPr>
          <a:xfrm>
            <a:off x="359537" y="1598609"/>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180" name="object 180"/>
          <p:cNvSpPr/>
          <p:nvPr/>
        </p:nvSpPr>
        <p:spPr>
          <a:xfrm>
            <a:off x="359537" y="1672476"/>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181" name="object 181"/>
          <p:cNvSpPr/>
          <p:nvPr/>
        </p:nvSpPr>
        <p:spPr>
          <a:xfrm>
            <a:off x="359537" y="1746343"/>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182" name="object 182"/>
          <p:cNvSpPr/>
          <p:nvPr/>
        </p:nvSpPr>
        <p:spPr>
          <a:xfrm>
            <a:off x="359537" y="1820207"/>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183" name="object 183"/>
          <p:cNvSpPr/>
          <p:nvPr/>
        </p:nvSpPr>
        <p:spPr>
          <a:xfrm>
            <a:off x="359537" y="1894074"/>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184" name="object 184"/>
          <p:cNvSpPr/>
          <p:nvPr/>
        </p:nvSpPr>
        <p:spPr>
          <a:xfrm>
            <a:off x="359537" y="1967940"/>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185" name="object 185"/>
          <p:cNvSpPr/>
          <p:nvPr/>
        </p:nvSpPr>
        <p:spPr>
          <a:xfrm>
            <a:off x="359537" y="2041805"/>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186" name="object 186"/>
          <p:cNvSpPr/>
          <p:nvPr/>
        </p:nvSpPr>
        <p:spPr>
          <a:xfrm>
            <a:off x="359537" y="2189538"/>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187" name="object 187"/>
          <p:cNvSpPr/>
          <p:nvPr/>
        </p:nvSpPr>
        <p:spPr>
          <a:xfrm>
            <a:off x="359537" y="2263403"/>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188" name="object 188"/>
          <p:cNvSpPr/>
          <p:nvPr/>
        </p:nvSpPr>
        <p:spPr>
          <a:xfrm>
            <a:off x="359537" y="2337269"/>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189" name="object 189"/>
          <p:cNvSpPr/>
          <p:nvPr/>
        </p:nvSpPr>
        <p:spPr>
          <a:xfrm>
            <a:off x="359537" y="2411136"/>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190" name="object 190"/>
          <p:cNvSpPr/>
          <p:nvPr/>
        </p:nvSpPr>
        <p:spPr>
          <a:xfrm>
            <a:off x="359537" y="2485000"/>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191" name="object 191"/>
          <p:cNvSpPr/>
          <p:nvPr/>
        </p:nvSpPr>
        <p:spPr>
          <a:xfrm>
            <a:off x="359537" y="2558867"/>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192" name="object 192"/>
          <p:cNvSpPr/>
          <p:nvPr/>
        </p:nvSpPr>
        <p:spPr>
          <a:xfrm>
            <a:off x="359537" y="2632734"/>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193" name="object 193"/>
          <p:cNvSpPr/>
          <p:nvPr/>
        </p:nvSpPr>
        <p:spPr>
          <a:xfrm>
            <a:off x="359537" y="2706598"/>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194" name="object 194"/>
          <p:cNvSpPr/>
          <p:nvPr/>
        </p:nvSpPr>
        <p:spPr>
          <a:xfrm>
            <a:off x="359537" y="2780464"/>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195" name="object 195"/>
          <p:cNvSpPr/>
          <p:nvPr/>
        </p:nvSpPr>
        <p:spPr>
          <a:xfrm>
            <a:off x="359537" y="2854331"/>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196" name="object 196"/>
          <p:cNvSpPr/>
          <p:nvPr/>
        </p:nvSpPr>
        <p:spPr>
          <a:xfrm>
            <a:off x="359537" y="2928196"/>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197" name="object 197"/>
          <p:cNvSpPr/>
          <p:nvPr/>
        </p:nvSpPr>
        <p:spPr>
          <a:xfrm>
            <a:off x="359537" y="3002062"/>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198" name="object 198"/>
          <p:cNvSpPr/>
          <p:nvPr/>
        </p:nvSpPr>
        <p:spPr>
          <a:xfrm>
            <a:off x="359537" y="3075929"/>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199" name="object 199"/>
          <p:cNvSpPr/>
          <p:nvPr/>
        </p:nvSpPr>
        <p:spPr>
          <a:xfrm>
            <a:off x="359537" y="3149793"/>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00" name="object 200"/>
          <p:cNvSpPr/>
          <p:nvPr/>
        </p:nvSpPr>
        <p:spPr>
          <a:xfrm>
            <a:off x="359537" y="3223660"/>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01" name="object 201"/>
          <p:cNvSpPr/>
          <p:nvPr/>
        </p:nvSpPr>
        <p:spPr>
          <a:xfrm>
            <a:off x="359537" y="3297526"/>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02" name="object 202"/>
          <p:cNvSpPr/>
          <p:nvPr/>
        </p:nvSpPr>
        <p:spPr>
          <a:xfrm>
            <a:off x="359537" y="3371391"/>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03" name="object 203"/>
          <p:cNvSpPr/>
          <p:nvPr/>
        </p:nvSpPr>
        <p:spPr>
          <a:xfrm>
            <a:off x="359537" y="3445257"/>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04" name="object 204"/>
          <p:cNvSpPr/>
          <p:nvPr/>
        </p:nvSpPr>
        <p:spPr>
          <a:xfrm>
            <a:off x="359537" y="3594528"/>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05" name="object 205"/>
          <p:cNvSpPr/>
          <p:nvPr/>
        </p:nvSpPr>
        <p:spPr>
          <a:xfrm>
            <a:off x="359537" y="3668395"/>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06" name="object 206"/>
          <p:cNvSpPr/>
          <p:nvPr/>
        </p:nvSpPr>
        <p:spPr>
          <a:xfrm>
            <a:off x="359537" y="3742261"/>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07" name="object 207"/>
          <p:cNvSpPr/>
          <p:nvPr/>
        </p:nvSpPr>
        <p:spPr>
          <a:xfrm>
            <a:off x="359537" y="3816125"/>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08" name="object 208"/>
          <p:cNvSpPr/>
          <p:nvPr/>
        </p:nvSpPr>
        <p:spPr>
          <a:xfrm>
            <a:off x="359537" y="3889993"/>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09" name="object 209"/>
          <p:cNvSpPr/>
          <p:nvPr/>
        </p:nvSpPr>
        <p:spPr>
          <a:xfrm>
            <a:off x="359537" y="3963859"/>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10" name="object 210"/>
          <p:cNvSpPr/>
          <p:nvPr/>
        </p:nvSpPr>
        <p:spPr>
          <a:xfrm>
            <a:off x="359537" y="4037723"/>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11" name="object 211"/>
          <p:cNvSpPr/>
          <p:nvPr/>
        </p:nvSpPr>
        <p:spPr>
          <a:xfrm>
            <a:off x="359537" y="4111590"/>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12" name="object 212"/>
          <p:cNvSpPr/>
          <p:nvPr/>
        </p:nvSpPr>
        <p:spPr>
          <a:xfrm>
            <a:off x="359537" y="4185456"/>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13" name="object 213"/>
          <p:cNvSpPr/>
          <p:nvPr/>
        </p:nvSpPr>
        <p:spPr>
          <a:xfrm>
            <a:off x="359537" y="4259321"/>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14" name="object 214"/>
          <p:cNvSpPr/>
          <p:nvPr/>
        </p:nvSpPr>
        <p:spPr>
          <a:xfrm>
            <a:off x="359537" y="4333188"/>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15" name="object 215"/>
          <p:cNvSpPr/>
          <p:nvPr/>
        </p:nvSpPr>
        <p:spPr>
          <a:xfrm>
            <a:off x="359537" y="4407054"/>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16" name="object 216"/>
          <p:cNvSpPr/>
          <p:nvPr/>
        </p:nvSpPr>
        <p:spPr>
          <a:xfrm>
            <a:off x="359537" y="4480918"/>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17" name="object 217"/>
          <p:cNvSpPr/>
          <p:nvPr/>
        </p:nvSpPr>
        <p:spPr>
          <a:xfrm>
            <a:off x="359537" y="4554786"/>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18" name="object 218"/>
          <p:cNvSpPr/>
          <p:nvPr/>
        </p:nvSpPr>
        <p:spPr>
          <a:xfrm>
            <a:off x="359537" y="4628651"/>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19" name="object 219"/>
          <p:cNvSpPr/>
          <p:nvPr/>
        </p:nvSpPr>
        <p:spPr>
          <a:xfrm>
            <a:off x="359537" y="4702516"/>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20" name="object 220"/>
          <p:cNvSpPr/>
          <p:nvPr/>
        </p:nvSpPr>
        <p:spPr>
          <a:xfrm>
            <a:off x="359537" y="4776383"/>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21" name="object 221"/>
          <p:cNvSpPr/>
          <p:nvPr/>
        </p:nvSpPr>
        <p:spPr>
          <a:xfrm>
            <a:off x="359537" y="4850249"/>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22" name="object 222"/>
          <p:cNvSpPr/>
          <p:nvPr/>
        </p:nvSpPr>
        <p:spPr>
          <a:xfrm>
            <a:off x="359537" y="4924113"/>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23" name="object 223"/>
          <p:cNvSpPr/>
          <p:nvPr/>
        </p:nvSpPr>
        <p:spPr>
          <a:xfrm>
            <a:off x="359537" y="4997981"/>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24" name="object 224"/>
          <p:cNvSpPr/>
          <p:nvPr/>
        </p:nvSpPr>
        <p:spPr>
          <a:xfrm>
            <a:off x="359537" y="5071847"/>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25" name="object 225"/>
          <p:cNvSpPr/>
          <p:nvPr/>
        </p:nvSpPr>
        <p:spPr>
          <a:xfrm>
            <a:off x="359537" y="5145711"/>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26" name="object 226"/>
          <p:cNvSpPr/>
          <p:nvPr/>
        </p:nvSpPr>
        <p:spPr>
          <a:xfrm>
            <a:off x="359537" y="5219579"/>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27" name="object 227"/>
          <p:cNvSpPr/>
          <p:nvPr/>
        </p:nvSpPr>
        <p:spPr>
          <a:xfrm>
            <a:off x="359537" y="5293444"/>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28" name="object 228"/>
          <p:cNvSpPr/>
          <p:nvPr/>
        </p:nvSpPr>
        <p:spPr>
          <a:xfrm>
            <a:off x="359537" y="5367309"/>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29" name="object 229"/>
          <p:cNvSpPr/>
          <p:nvPr/>
        </p:nvSpPr>
        <p:spPr>
          <a:xfrm>
            <a:off x="359537" y="5588908"/>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30" name="object 230"/>
          <p:cNvSpPr/>
          <p:nvPr/>
        </p:nvSpPr>
        <p:spPr>
          <a:xfrm>
            <a:off x="359537" y="5662775"/>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31" name="object 231"/>
          <p:cNvSpPr/>
          <p:nvPr/>
        </p:nvSpPr>
        <p:spPr>
          <a:xfrm>
            <a:off x="359537" y="5736641"/>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32" name="object 232"/>
          <p:cNvSpPr/>
          <p:nvPr/>
        </p:nvSpPr>
        <p:spPr>
          <a:xfrm>
            <a:off x="359537" y="5810505"/>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33" name="object 233"/>
          <p:cNvSpPr/>
          <p:nvPr/>
        </p:nvSpPr>
        <p:spPr>
          <a:xfrm>
            <a:off x="359537" y="5884372"/>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34" name="object 234"/>
          <p:cNvSpPr/>
          <p:nvPr/>
        </p:nvSpPr>
        <p:spPr>
          <a:xfrm>
            <a:off x="359537" y="5958239"/>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35" name="object 235"/>
          <p:cNvSpPr/>
          <p:nvPr/>
        </p:nvSpPr>
        <p:spPr>
          <a:xfrm>
            <a:off x="359537" y="6032103"/>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36" name="object 236"/>
          <p:cNvSpPr/>
          <p:nvPr/>
        </p:nvSpPr>
        <p:spPr>
          <a:xfrm>
            <a:off x="359537" y="6105969"/>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37" name="object 237"/>
          <p:cNvSpPr/>
          <p:nvPr/>
        </p:nvSpPr>
        <p:spPr>
          <a:xfrm>
            <a:off x="359537" y="6179836"/>
            <a:ext cx="2312670" cy="0"/>
          </a:xfrm>
          <a:custGeom>
            <a:avLst/>
            <a:gdLst/>
            <a:ahLst/>
            <a:cxnLst/>
            <a:rect l="l" t="t" r="r" b="b"/>
            <a:pathLst>
              <a:path w="2312670">
                <a:moveTo>
                  <a:pt x="0" y="0"/>
                </a:moveTo>
                <a:lnTo>
                  <a:pt x="2312503" y="0"/>
                </a:lnTo>
              </a:path>
            </a:pathLst>
          </a:custGeom>
          <a:ln w="3175">
            <a:solidFill>
              <a:srgbClr val="000000"/>
            </a:solidFill>
          </a:ln>
        </p:spPr>
        <p:txBody>
          <a:bodyPr wrap="square" lIns="0" tIns="0" rIns="0" bIns="0" rtlCol="0"/>
          <a:lstStyle/>
          <a:p>
            <a:endParaRPr/>
          </a:p>
        </p:txBody>
      </p:sp>
      <p:sp>
        <p:nvSpPr>
          <p:cNvPr id="238" name="object 238"/>
          <p:cNvSpPr/>
          <p:nvPr/>
        </p:nvSpPr>
        <p:spPr>
          <a:xfrm>
            <a:off x="358458" y="1368548"/>
            <a:ext cx="0" cy="4887595"/>
          </a:xfrm>
          <a:custGeom>
            <a:avLst/>
            <a:gdLst/>
            <a:ahLst/>
            <a:cxnLst/>
            <a:rect l="l" t="t" r="r" b="b"/>
            <a:pathLst>
              <a:path h="4887595">
                <a:moveTo>
                  <a:pt x="0" y="0"/>
                </a:moveTo>
                <a:lnTo>
                  <a:pt x="0" y="4887462"/>
                </a:lnTo>
              </a:path>
            </a:pathLst>
          </a:custGeom>
          <a:ln w="3427">
            <a:solidFill>
              <a:srgbClr val="000000"/>
            </a:solidFill>
          </a:ln>
        </p:spPr>
        <p:txBody>
          <a:bodyPr wrap="square" lIns="0" tIns="0" rIns="0" bIns="0" rtlCol="0"/>
          <a:lstStyle/>
          <a:p>
            <a:endParaRPr/>
          </a:p>
        </p:txBody>
      </p:sp>
      <p:sp>
        <p:nvSpPr>
          <p:cNvPr id="239" name="object 239"/>
          <p:cNvSpPr/>
          <p:nvPr/>
        </p:nvSpPr>
        <p:spPr>
          <a:xfrm>
            <a:off x="359537" y="6254469"/>
            <a:ext cx="2317115" cy="0"/>
          </a:xfrm>
          <a:custGeom>
            <a:avLst/>
            <a:gdLst/>
            <a:ahLst/>
            <a:cxnLst/>
            <a:rect l="l" t="t" r="r" b="b"/>
            <a:pathLst>
              <a:path w="2317115">
                <a:moveTo>
                  <a:pt x="0" y="0"/>
                </a:moveTo>
                <a:lnTo>
                  <a:pt x="2316820" y="0"/>
                </a:lnTo>
              </a:path>
            </a:pathLst>
          </a:custGeom>
          <a:ln w="4347">
            <a:solidFill>
              <a:srgbClr val="000000"/>
            </a:solidFill>
          </a:ln>
        </p:spPr>
        <p:txBody>
          <a:bodyPr wrap="square" lIns="0" tIns="0" rIns="0" bIns="0" rtlCol="0"/>
          <a:lstStyle/>
          <a:p>
            <a:endParaRPr/>
          </a:p>
        </p:txBody>
      </p:sp>
      <p:sp>
        <p:nvSpPr>
          <p:cNvPr id="240" name="object 240"/>
          <p:cNvSpPr/>
          <p:nvPr/>
        </p:nvSpPr>
        <p:spPr>
          <a:xfrm>
            <a:off x="2674199" y="1370039"/>
            <a:ext cx="0" cy="4886325"/>
          </a:xfrm>
          <a:custGeom>
            <a:avLst/>
            <a:gdLst/>
            <a:ahLst/>
            <a:cxnLst/>
            <a:rect l="l" t="t" r="r" b="b"/>
            <a:pathLst>
              <a:path h="4886325">
                <a:moveTo>
                  <a:pt x="0" y="0"/>
                </a:moveTo>
                <a:lnTo>
                  <a:pt x="0" y="4885970"/>
                </a:lnTo>
              </a:path>
            </a:pathLst>
          </a:custGeom>
          <a:ln w="5586">
            <a:solidFill>
              <a:srgbClr val="000000"/>
            </a:solidFill>
          </a:ln>
        </p:spPr>
        <p:txBody>
          <a:bodyPr wrap="square" lIns="0" tIns="0" rIns="0" bIns="0" rtlCol="0"/>
          <a:lstStyle/>
          <a:p>
            <a:endParaRPr/>
          </a:p>
        </p:txBody>
      </p:sp>
      <p:sp>
        <p:nvSpPr>
          <p:cNvPr id="241" name="object 241"/>
          <p:cNvSpPr/>
          <p:nvPr/>
        </p:nvSpPr>
        <p:spPr>
          <a:xfrm>
            <a:off x="358457" y="6254928"/>
            <a:ext cx="0" cy="2540"/>
          </a:xfrm>
          <a:custGeom>
            <a:avLst/>
            <a:gdLst/>
            <a:ahLst/>
            <a:cxnLst/>
            <a:rect l="l" t="t" r="r" b="b"/>
            <a:pathLst>
              <a:path h="2539">
                <a:moveTo>
                  <a:pt x="0" y="2210"/>
                </a:moveTo>
                <a:lnTo>
                  <a:pt x="0" y="0"/>
                </a:lnTo>
              </a:path>
            </a:pathLst>
          </a:custGeom>
          <a:ln w="3175">
            <a:solidFill>
              <a:srgbClr val="D5D5D5"/>
            </a:solidFill>
          </a:ln>
        </p:spPr>
        <p:txBody>
          <a:bodyPr wrap="square" lIns="0" tIns="0" rIns="0" bIns="0" rtlCol="0"/>
          <a:lstStyle/>
          <a:p>
            <a:endParaRPr/>
          </a:p>
        </p:txBody>
      </p:sp>
      <p:sp>
        <p:nvSpPr>
          <p:cNvPr id="242" name="object 242"/>
          <p:cNvSpPr/>
          <p:nvPr/>
        </p:nvSpPr>
        <p:spPr>
          <a:xfrm>
            <a:off x="2312534" y="6254927"/>
            <a:ext cx="0" cy="2540"/>
          </a:xfrm>
          <a:custGeom>
            <a:avLst/>
            <a:gdLst/>
            <a:ahLst/>
            <a:cxnLst/>
            <a:rect l="l" t="t" r="r" b="b"/>
            <a:pathLst>
              <a:path h="2539">
                <a:moveTo>
                  <a:pt x="0" y="2214"/>
                </a:moveTo>
                <a:lnTo>
                  <a:pt x="0" y="0"/>
                </a:lnTo>
              </a:path>
            </a:pathLst>
          </a:custGeom>
          <a:ln w="3175">
            <a:solidFill>
              <a:srgbClr val="D5D5D5"/>
            </a:solidFill>
          </a:ln>
        </p:spPr>
        <p:txBody>
          <a:bodyPr wrap="square" lIns="0" tIns="0" rIns="0" bIns="0" rtlCol="0"/>
          <a:lstStyle/>
          <a:p>
            <a:endParaRPr/>
          </a:p>
        </p:txBody>
      </p:sp>
      <p:sp>
        <p:nvSpPr>
          <p:cNvPr id="243" name="object 243"/>
          <p:cNvSpPr/>
          <p:nvPr/>
        </p:nvSpPr>
        <p:spPr>
          <a:xfrm>
            <a:off x="2674200" y="6256006"/>
            <a:ext cx="0" cy="635"/>
          </a:xfrm>
          <a:custGeom>
            <a:avLst/>
            <a:gdLst/>
            <a:ahLst/>
            <a:cxnLst/>
            <a:rect l="l" t="t" r="r" b="b"/>
            <a:pathLst>
              <a:path h="635">
                <a:moveTo>
                  <a:pt x="0" y="0"/>
                </a:moveTo>
                <a:lnTo>
                  <a:pt x="0" y="51"/>
                </a:lnTo>
              </a:path>
            </a:pathLst>
          </a:custGeom>
          <a:ln w="3175">
            <a:solidFill>
              <a:srgbClr val="D5D5D5"/>
            </a:solidFill>
          </a:ln>
        </p:spPr>
        <p:txBody>
          <a:bodyPr wrap="square" lIns="0" tIns="0" rIns="0" bIns="0" rtlCol="0"/>
          <a:lstStyle/>
          <a:p>
            <a:endParaRPr/>
          </a:p>
        </p:txBody>
      </p:sp>
      <p:sp>
        <p:nvSpPr>
          <p:cNvPr id="244" name="object 244"/>
          <p:cNvSpPr/>
          <p:nvPr/>
        </p:nvSpPr>
        <p:spPr>
          <a:xfrm>
            <a:off x="2674200" y="6255240"/>
            <a:ext cx="4445" cy="0"/>
          </a:xfrm>
          <a:custGeom>
            <a:avLst/>
            <a:gdLst/>
            <a:ahLst/>
            <a:cxnLst/>
            <a:rect l="l" t="t" r="r" b="b"/>
            <a:pathLst>
              <a:path w="4444">
                <a:moveTo>
                  <a:pt x="0" y="0"/>
                </a:moveTo>
                <a:lnTo>
                  <a:pt x="4318" y="0"/>
                </a:lnTo>
              </a:path>
            </a:pathLst>
          </a:custGeom>
          <a:ln w="3175">
            <a:solidFill>
              <a:srgbClr val="D5D5D5"/>
            </a:solidFill>
          </a:ln>
        </p:spPr>
        <p:txBody>
          <a:bodyPr wrap="square" lIns="0" tIns="0" rIns="0" bIns="0" rtlCol="0"/>
          <a:lstStyle/>
          <a:p>
            <a:endParaRPr/>
          </a:p>
        </p:txBody>
      </p:sp>
      <p:sp>
        <p:nvSpPr>
          <p:cNvPr id="245" name="object 245"/>
          <p:cNvSpPr/>
          <p:nvPr/>
        </p:nvSpPr>
        <p:spPr>
          <a:xfrm>
            <a:off x="2676359" y="1450057"/>
            <a:ext cx="2540" cy="1905"/>
          </a:xfrm>
          <a:custGeom>
            <a:avLst/>
            <a:gdLst/>
            <a:ahLst/>
            <a:cxnLst/>
            <a:rect l="l" t="t" r="r" b="b"/>
            <a:pathLst>
              <a:path w="2539" h="1905">
                <a:moveTo>
                  <a:pt x="0" y="769"/>
                </a:moveTo>
                <a:lnTo>
                  <a:pt x="2159" y="769"/>
                </a:lnTo>
              </a:path>
            </a:pathLst>
          </a:custGeom>
          <a:ln w="3175">
            <a:solidFill>
              <a:srgbClr val="D5D5D5"/>
            </a:solidFill>
          </a:ln>
        </p:spPr>
        <p:txBody>
          <a:bodyPr wrap="square" lIns="0" tIns="0" rIns="0" bIns="0" rtlCol="0"/>
          <a:lstStyle/>
          <a:p>
            <a:endParaRPr/>
          </a:p>
        </p:txBody>
      </p:sp>
      <p:sp>
        <p:nvSpPr>
          <p:cNvPr id="246" name="object 246"/>
          <p:cNvSpPr/>
          <p:nvPr/>
        </p:nvSpPr>
        <p:spPr>
          <a:xfrm>
            <a:off x="2676359" y="1523923"/>
            <a:ext cx="2540" cy="1905"/>
          </a:xfrm>
          <a:custGeom>
            <a:avLst/>
            <a:gdLst/>
            <a:ahLst/>
            <a:cxnLst/>
            <a:rect l="l" t="t" r="r" b="b"/>
            <a:pathLst>
              <a:path w="2539" h="1905">
                <a:moveTo>
                  <a:pt x="0" y="769"/>
                </a:moveTo>
                <a:lnTo>
                  <a:pt x="2159" y="769"/>
                </a:lnTo>
              </a:path>
            </a:pathLst>
          </a:custGeom>
          <a:ln w="3175">
            <a:solidFill>
              <a:srgbClr val="D5D5D5"/>
            </a:solidFill>
          </a:ln>
        </p:spPr>
        <p:txBody>
          <a:bodyPr wrap="square" lIns="0" tIns="0" rIns="0" bIns="0" rtlCol="0"/>
          <a:lstStyle/>
          <a:p>
            <a:endParaRPr/>
          </a:p>
        </p:txBody>
      </p:sp>
      <p:sp>
        <p:nvSpPr>
          <p:cNvPr id="247" name="object 247"/>
          <p:cNvSpPr/>
          <p:nvPr/>
        </p:nvSpPr>
        <p:spPr>
          <a:xfrm>
            <a:off x="2676359" y="1597789"/>
            <a:ext cx="2540" cy="1905"/>
          </a:xfrm>
          <a:custGeom>
            <a:avLst/>
            <a:gdLst/>
            <a:ahLst/>
            <a:cxnLst/>
            <a:rect l="l" t="t" r="r" b="b"/>
            <a:pathLst>
              <a:path w="2539" h="1905">
                <a:moveTo>
                  <a:pt x="0" y="769"/>
                </a:moveTo>
                <a:lnTo>
                  <a:pt x="2159" y="769"/>
                </a:lnTo>
              </a:path>
            </a:pathLst>
          </a:custGeom>
          <a:ln w="3175">
            <a:solidFill>
              <a:srgbClr val="D5D5D5"/>
            </a:solidFill>
          </a:ln>
        </p:spPr>
        <p:txBody>
          <a:bodyPr wrap="square" lIns="0" tIns="0" rIns="0" bIns="0" rtlCol="0"/>
          <a:lstStyle/>
          <a:p>
            <a:endParaRPr/>
          </a:p>
        </p:txBody>
      </p:sp>
      <p:sp>
        <p:nvSpPr>
          <p:cNvPr id="248" name="object 248"/>
          <p:cNvSpPr/>
          <p:nvPr/>
        </p:nvSpPr>
        <p:spPr>
          <a:xfrm>
            <a:off x="2676359" y="1671655"/>
            <a:ext cx="2540" cy="1905"/>
          </a:xfrm>
          <a:custGeom>
            <a:avLst/>
            <a:gdLst/>
            <a:ahLst/>
            <a:cxnLst/>
            <a:rect l="l" t="t" r="r" b="b"/>
            <a:pathLst>
              <a:path w="2539" h="1905">
                <a:moveTo>
                  <a:pt x="0" y="769"/>
                </a:moveTo>
                <a:lnTo>
                  <a:pt x="2159" y="769"/>
                </a:lnTo>
              </a:path>
            </a:pathLst>
          </a:custGeom>
          <a:ln w="3175">
            <a:solidFill>
              <a:srgbClr val="D5D5D5"/>
            </a:solidFill>
          </a:ln>
        </p:spPr>
        <p:txBody>
          <a:bodyPr wrap="square" lIns="0" tIns="0" rIns="0" bIns="0" rtlCol="0"/>
          <a:lstStyle/>
          <a:p>
            <a:endParaRPr/>
          </a:p>
        </p:txBody>
      </p:sp>
      <p:sp>
        <p:nvSpPr>
          <p:cNvPr id="249" name="object 249"/>
          <p:cNvSpPr/>
          <p:nvPr/>
        </p:nvSpPr>
        <p:spPr>
          <a:xfrm>
            <a:off x="2676359" y="1745521"/>
            <a:ext cx="2540" cy="1905"/>
          </a:xfrm>
          <a:custGeom>
            <a:avLst/>
            <a:gdLst/>
            <a:ahLst/>
            <a:cxnLst/>
            <a:rect l="l" t="t" r="r" b="b"/>
            <a:pathLst>
              <a:path w="2539" h="1905">
                <a:moveTo>
                  <a:pt x="0" y="769"/>
                </a:moveTo>
                <a:lnTo>
                  <a:pt x="2159" y="769"/>
                </a:lnTo>
              </a:path>
            </a:pathLst>
          </a:custGeom>
          <a:ln w="3175">
            <a:solidFill>
              <a:srgbClr val="D5D5D5"/>
            </a:solidFill>
          </a:ln>
        </p:spPr>
        <p:txBody>
          <a:bodyPr wrap="square" lIns="0" tIns="0" rIns="0" bIns="0" rtlCol="0"/>
          <a:lstStyle/>
          <a:p>
            <a:endParaRPr/>
          </a:p>
        </p:txBody>
      </p:sp>
      <p:sp>
        <p:nvSpPr>
          <p:cNvPr id="250" name="object 250"/>
          <p:cNvSpPr/>
          <p:nvPr/>
        </p:nvSpPr>
        <p:spPr>
          <a:xfrm>
            <a:off x="2676359" y="1819387"/>
            <a:ext cx="2540" cy="1905"/>
          </a:xfrm>
          <a:custGeom>
            <a:avLst/>
            <a:gdLst/>
            <a:ahLst/>
            <a:cxnLst/>
            <a:rect l="l" t="t" r="r" b="b"/>
            <a:pathLst>
              <a:path w="2539" h="1905">
                <a:moveTo>
                  <a:pt x="0" y="769"/>
                </a:moveTo>
                <a:lnTo>
                  <a:pt x="2159" y="769"/>
                </a:lnTo>
              </a:path>
            </a:pathLst>
          </a:custGeom>
          <a:ln w="3175">
            <a:solidFill>
              <a:srgbClr val="D5D5D5"/>
            </a:solidFill>
          </a:ln>
        </p:spPr>
        <p:txBody>
          <a:bodyPr wrap="square" lIns="0" tIns="0" rIns="0" bIns="0" rtlCol="0"/>
          <a:lstStyle/>
          <a:p>
            <a:endParaRPr/>
          </a:p>
        </p:txBody>
      </p:sp>
      <p:sp>
        <p:nvSpPr>
          <p:cNvPr id="251" name="object 251"/>
          <p:cNvSpPr/>
          <p:nvPr/>
        </p:nvSpPr>
        <p:spPr>
          <a:xfrm>
            <a:off x="2676359" y="1893253"/>
            <a:ext cx="2540" cy="1905"/>
          </a:xfrm>
          <a:custGeom>
            <a:avLst/>
            <a:gdLst/>
            <a:ahLst/>
            <a:cxnLst/>
            <a:rect l="l" t="t" r="r" b="b"/>
            <a:pathLst>
              <a:path w="2539" h="1905">
                <a:moveTo>
                  <a:pt x="0" y="769"/>
                </a:moveTo>
                <a:lnTo>
                  <a:pt x="2159" y="769"/>
                </a:lnTo>
              </a:path>
            </a:pathLst>
          </a:custGeom>
          <a:ln w="3175">
            <a:solidFill>
              <a:srgbClr val="D5D5D5"/>
            </a:solidFill>
          </a:ln>
        </p:spPr>
        <p:txBody>
          <a:bodyPr wrap="square" lIns="0" tIns="0" rIns="0" bIns="0" rtlCol="0"/>
          <a:lstStyle/>
          <a:p>
            <a:endParaRPr/>
          </a:p>
        </p:txBody>
      </p:sp>
      <p:sp>
        <p:nvSpPr>
          <p:cNvPr id="252" name="object 252"/>
          <p:cNvSpPr/>
          <p:nvPr/>
        </p:nvSpPr>
        <p:spPr>
          <a:xfrm>
            <a:off x="2676359" y="1967118"/>
            <a:ext cx="2540" cy="1905"/>
          </a:xfrm>
          <a:custGeom>
            <a:avLst/>
            <a:gdLst/>
            <a:ahLst/>
            <a:cxnLst/>
            <a:rect l="l" t="t" r="r" b="b"/>
            <a:pathLst>
              <a:path w="2539" h="1905">
                <a:moveTo>
                  <a:pt x="0" y="769"/>
                </a:moveTo>
                <a:lnTo>
                  <a:pt x="2159" y="769"/>
                </a:lnTo>
              </a:path>
            </a:pathLst>
          </a:custGeom>
          <a:ln w="3175">
            <a:solidFill>
              <a:srgbClr val="D5D5D5"/>
            </a:solidFill>
          </a:ln>
        </p:spPr>
        <p:txBody>
          <a:bodyPr wrap="square" lIns="0" tIns="0" rIns="0" bIns="0" rtlCol="0"/>
          <a:lstStyle/>
          <a:p>
            <a:endParaRPr/>
          </a:p>
        </p:txBody>
      </p:sp>
      <p:sp>
        <p:nvSpPr>
          <p:cNvPr id="253" name="object 253"/>
          <p:cNvSpPr/>
          <p:nvPr/>
        </p:nvSpPr>
        <p:spPr>
          <a:xfrm>
            <a:off x="2676359" y="2040984"/>
            <a:ext cx="2540" cy="1905"/>
          </a:xfrm>
          <a:custGeom>
            <a:avLst/>
            <a:gdLst/>
            <a:ahLst/>
            <a:cxnLst/>
            <a:rect l="l" t="t" r="r" b="b"/>
            <a:pathLst>
              <a:path w="2539" h="1905">
                <a:moveTo>
                  <a:pt x="0" y="769"/>
                </a:moveTo>
                <a:lnTo>
                  <a:pt x="2159" y="769"/>
                </a:lnTo>
              </a:path>
            </a:pathLst>
          </a:custGeom>
          <a:ln w="3175">
            <a:solidFill>
              <a:srgbClr val="D5D5D5"/>
            </a:solidFill>
          </a:ln>
        </p:spPr>
        <p:txBody>
          <a:bodyPr wrap="square" lIns="0" tIns="0" rIns="0" bIns="0" rtlCol="0"/>
          <a:lstStyle/>
          <a:p>
            <a:endParaRPr/>
          </a:p>
        </p:txBody>
      </p:sp>
      <p:sp>
        <p:nvSpPr>
          <p:cNvPr id="254" name="object 254"/>
          <p:cNvSpPr/>
          <p:nvPr/>
        </p:nvSpPr>
        <p:spPr>
          <a:xfrm>
            <a:off x="2676359" y="2188717"/>
            <a:ext cx="2540" cy="1905"/>
          </a:xfrm>
          <a:custGeom>
            <a:avLst/>
            <a:gdLst/>
            <a:ahLst/>
            <a:cxnLst/>
            <a:rect l="l" t="t" r="r" b="b"/>
            <a:pathLst>
              <a:path w="2539" h="1905">
                <a:moveTo>
                  <a:pt x="0" y="769"/>
                </a:moveTo>
                <a:lnTo>
                  <a:pt x="2159" y="769"/>
                </a:lnTo>
              </a:path>
            </a:pathLst>
          </a:custGeom>
          <a:ln w="3175">
            <a:solidFill>
              <a:srgbClr val="D5D5D5"/>
            </a:solidFill>
          </a:ln>
        </p:spPr>
        <p:txBody>
          <a:bodyPr wrap="square" lIns="0" tIns="0" rIns="0" bIns="0" rtlCol="0"/>
          <a:lstStyle/>
          <a:p>
            <a:endParaRPr/>
          </a:p>
        </p:txBody>
      </p:sp>
      <p:sp>
        <p:nvSpPr>
          <p:cNvPr id="255" name="object 255"/>
          <p:cNvSpPr/>
          <p:nvPr/>
        </p:nvSpPr>
        <p:spPr>
          <a:xfrm>
            <a:off x="2676359" y="2262583"/>
            <a:ext cx="2540" cy="1905"/>
          </a:xfrm>
          <a:custGeom>
            <a:avLst/>
            <a:gdLst/>
            <a:ahLst/>
            <a:cxnLst/>
            <a:rect l="l" t="t" r="r" b="b"/>
            <a:pathLst>
              <a:path w="2539" h="1905">
                <a:moveTo>
                  <a:pt x="0" y="769"/>
                </a:moveTo>
                <a:lnTo>
                  <a:pt x="2159" y="769"/>
                </a:lnTo>
              </a:path>
            </a:pathLst>
          </a:custGeom>
          <a:ln w="3175">
            <a:solidFill>
              <a:srgbClr val="D5D5D5"/>
            </a:solidFill>
          </a:ln>
        </p:spPr>
        <p:txBody>
          <a:bodyPr wrap="square" lIns="0" tIns="0" rIns="0" bIns="0" rtlCol="0"/>
          <a:lstStyle/>
          <a:p>
            <a:endParaRPr/>
          </a:p>
        </p:txBody>
      </p:sp>
      <p:sp>
        <p:nvSpPr>
          <p:cNvPr id="256" name="object 256"/>
          <p:cNvSpPr/>
          <p:nvPr/>
        </p:nvSpPr>
        <p:spPr>
          <a:xfrm>
            <a:off x="2676359" y="2336448"/>
            <a:ext cx="2540" cy="1905"/>
          </a:xfrm>
          <a:custGeom>
            <a:avLst/>
            <a:gdLst/>
            <a:ahLst/>
            <a:cxnLst/>
            <a:rect l="l" t="t" r="r" b="b"/>
            <a:pathLst>
              <a:path w="2539" h="1905">
                <a:moveTo>
                  <a:pt x="0" y="769"/>
                </a:moveTo>
                <a:lnTo>
                  <a:pt x="2159" y="769"/>
                </a:lnTo>
              </a:path>
            </a:pathLst>
          </a:custGeom>
          <a:ln w="3175">
            <a:solidFill>
              <a:srgbClr val="D5D5D5"/>
            </a:solidFill>
          </a:ln>
        </p:spPr>
        <p:txBody>
          <a:bodyPr wrap="square" lIns="0" tIns="0" rIns="0" bIns="0" rtlCol="0"/>
          <a:lstStyle/>
          <a:p>
            <a:endParaRPr/>
          </a:p>
        </p:txBody>
      </p:sp>
      <p:sp>
        <p:nvSpPr>
          <p:cNvPr id="257" name="object 257"/>
          <p:cNvSpPr/>
          <p:nvPr/>
        </p:nvSpPr>
        <p:spPr>
          <a:xfrm>
            <a:off x="2676359" y="2410314"/>
            <a:ext cx="2540" cy="1905"/>
          </a:xfrm>
          <a:custGeom>
            <a:avLst/>
            <a:gdLst/>
            <a:ahLst/>
            <a:cxnLst/>
            <a:rect l="l" t="t" r="r" b="b"/>
            <a:pathLst>
              <a:path w="2539" h="1905">
                <a:moveTo>
                  <a:pt x="0" y="769"/>
                </a:moveTo>
                <a:lnTo>
                  <a:pt x="2159" y="769"/>
                </a:lnTo>
              </a:path>
            </a:pathLst>
          </a:custGeom>
          <a:ln w="3175">
            <a:solidFill>
              <a:srgbClr val="D5D5D5"/>
            </a:solidFill>
          </a:ln>
        </p:spPr>
        <p:txBody>
          <a:bodyPr wrap="square" lIns="0" tIns="0" rIns="0" bIns="0" rtlCol="0"/>
          <a:lstStyle/>
          <a:p>
            <a:endParaRPr/>
          </a:p>
        </p:txBody>
      </p:sp>
      <p:sp>
        <p:nvSpPr>
          <p:cNvPr id="258" name="object 258"/>
          <p:cNvSpPr/>
          <p:nvPr/>
        </p:nvSpPr>
        <p:spPr>
          <a:xfrm>
            <a:off x="2676359" y="2484180"/>
            <a:ext cx="2540" cy="1905"/>
          </a:xfrm>
          <a:custGeom>
            <a:avLst/>
            <a:gdLst/>
            <a:ahLst/>
            <a:cxnLst/>
            <a:rect l="l" t="t" r="r" b="b"/>
            <a:pathLst>
              <a:path w="2539" h="1905">
                <a:moveTo>
                  <a:pt x="0" y="769"/>
                </a:moveTo>
                <a:lnTo>
                  <a:pt x="2159" y="769"/>
                </a:lnTo>
              </a:path>
            </a:pathLst>
          </a:custGeom>
          <a:ln w="3175">
            <a:solidFill>
              <a:srgbClr val="D5D5D5"/>
            </a:solidFill>
          </a:ln>
        </p:spPr>
        <p:txBody>
          <a:bodyPr wrap="square" lIns="0" tIns="0" rIns="0" bIns="0" rtlCol="0"/>
          <a:lstStyle/>
          <a:p>
            <a:endParaRPr/>
          </a:p>
        </p:txBody>
      </p:sp>
      <p:sp>
        <p:nvSpPr>
          <p:cNvPr id="259" name="object 259"/>
          <p:cNvSpPr/>
          <p:nvPr/>
        </p:nvSpPr>
        <p:spPr>
          <a:xfrm>
            <a:off x="2676359" y="2558046"/>
            <a:ext cx="2540" cy="1905"/>
          </a:xfrm>
          <a:custGeom>
            <a:avLst/>
            <a:gdLst/>
            <a:ahLst/>
            <a:cxnLst/>
            <a:rect l="l" t="t" r="r" b="b"/>
            <a:pathLst>
              <a:path w="2539" h="1905">
                <a:moveTo>
                  <a:pt x="0" y="769"/>
                </a:moveTo>
                <a:lnTo>
                  <a:pt x="2159" y="769"/>
                </a:lnTo>
              </a:path>
            </a:pathLst>
          </a:custGeom>
          <a:ln w="3175">
            <a:solidFill>
              <a:srgbClr val="D5D5D5"/>
            </a:solidFill>
          </a:ln>
        </p:spPr>
        <p:txBody>
          <a:bodyPr wrap="square" lIns="0" tIns="0" rIns="0" bIns="0" rtlCol="0"/>
          <a:lstStyle/>
          <a:p>
            <a:endParaRPr/>
          </a:p>
        </p:txBody>
      </p:sp>
      <p:sp>
        <p:nvSpPr>
          <p:cNvPr id="260" name="object 260"/>
          <p:cNvSpPr/>
          <p:nvPr/>
        </p:nvSpPr>
        <p:spPr>
          <a:xfrm>
            <a:off x="2676359" y="2631912"/>
            <a:ext cx="2540" cy="1905"/>
          </a:xfrm>
          <a:custGeom>
            <a:avLst/>
            <a:gdLst/>
            <a:ahLst/>
            <a:cxnLst/>
            <a:rect l="l" t="t" r="r" b="b"/>
            <a:pathLst>
              <a:path w="2539" h="1905">
                <a:moveTo>
                  <a:pt x="0" y="769"/>
                </a:moveTo>
                <a:lnTo>
                  <a:pt x="2159" y="769"/>
                </a:lnTo>
              </a:path>
            </a:pathLst>
          </a:custGeom>
          <a:ln w="3175">
            <a:solidFill>
              <a:srgbClr val="D5D5D5"/>
            </a:solidFill>
          </a:ln>
        </p:spPr>
        <p:txBody>
          <a:bodyPr wrap="square" lIns="0" tIns="0" rIns="0" bIns="0" rtlCol="0"/>
          <a:lstStyle/>
          <a:p>
            <a:endParaRPr/>
          </a:p>
        </p:txBody>
      </p:sp>
      <p:sp>
        <p:nvSpPr>
          <p:cNvPr id="261" name="object 261"/>
          <p:cNvSpPr/>
          <p:nvPr/>
        </p:nvSpPr>
        <p:spPr>
          <a:xfrm>
            <a:off x="2676359" y="2705778"/>
            <a:ext cx="2540" cy="1905"/>
          </a:xfrm>
          <a:custGeom>
            <a:avLst/>
            <a:gdLst/>
            <a:ahLst/>
            <a:cxnLst/>
            <a:rect l="l" t="t" r="r" b="b"/>
            <a:pathLst>
              <a:path w="2539" h="1905">
                <a:moveTo>
                  <a:pt x="0" y="769"/>
                </a:moveTo>
                <a:lnTo>
                  <a:pt x="2159" y="769"/>
                </a:lnTo>
              </a:path>
            </a:pathLst>
          </a:custGeom>
          <a:ln w="3175">
            <a:solidFill>
              <a:srgbClr val="D5D5D5"/>
            </a:solidFill>
          </a:ln>
        </p:spPr>
        <p:txBody>
          <a:bodyPr wrap="square" lIns="0" tIns="0" rIns="0" bIns="0" rtlCol="0"/>
          <a:lstStyle/>
          <a:p>
            <a:endParaRPr/>
          </a:p>
        </p:txBody>
      </p:sp>
      <p:sp>
        <p:nvSpPr>
          <p:cNvPr id="262" name="object 262"/>
          <p:cNvSpPr/>
          <p:nvPr/>
        </p:nvSpPr>
        <p:spPr>
          <a:xfrm>
            <a:off x="2676359" y="2779644"/>
            <a:ext cx="2540" cy="1905"/>
          </a:xfrm>
          <a:custGeom>
            <a:avLst/>
            <a:gdLst/>
            <a:ahLst/>
            <a:cxnLst/>
            <a:rect l="l" t="t" r="r" b="b"/>
            <a:pathLst>
              <a:path w="2539" h="1905">
                <a:moveTo>
                  <a:pt x="0" y="769"/>
                </a:moveTo>
                <a:lnTo>
                  <a:pt x="2159" y="769"/>
                </a:lnTo>
              </a:path>
            </a:pathLst>
          </a:custGeom>
          <a:ln w="3175">
            <a:solidFill>
              <a:srgbClr val="D5D5D5"/>
            </a:solidFill>
          </a:ln>
        </p:spPr>
        <p:txBody>
          <a:bodyPr wrap="square" lIns="0" tIns="0" rIns="0" bIns="0" rtlCol="0"/>
          <a:lstStyle/>
          <a:p>
            <a:endParaRPr/>
          </a:p>
        </p:txBody>
      </p:sp>
      <p:sp>
        <p:nvSpPr>
          <p:cNvPr id="263" name="object 263"/>
          <p:cNvSpPr/>
          <p:nvPr/>
        </p:nvSpPr>
        <p:spPr>
          <a:xfrm>
            <a:off x="2676359" y="2853509"/>
            <a:ext cx="2540" cy="1905"/>
          </a:xfrm>
          <a:custGeom>
            <a:avLst/>
            <a:gdLst/>
            <a:ahLst/>
            <a:cxnLst/>
            <a:rect l="l" t="t" r="r" b="b"/>
            <a:pathLst>
              <a:path w="2539" h="1905">
                <a:moveTo>
                  <a:pt x="0" y="769"/>
                </a:moveTo>
                <a:lnTo>
                  <a:pt x="2159" y="769"/>
                </a:lnTo>
              </a:path>
            </a:pathLst>
          </a:custGeom>
          <a:ln w="3175">
            <a:solidFill>
              <a:srgbClr val="D5D5D5"/>
            </a:solidFill>
          </a:ln>
        </p:spPr>
        <p:txBody>
          <a:bodyPr wrap="square" lIns="0" tIns="0" rIns="0" bIns="0" rtlCol="0"/>
          <a:lstStyle/>
          <a:p>
            <a:endParaRPr/>
          </a:p>
        </p:txBody>
      </p:sp>
      <p:sp>
        <p:nvSpPr>
          <p:cNvPr id="264" name="object 264"/>
          <p:cNvSpPr/>
          <p:nvPr/>
        </p:nvSpPr>
        <p:spPr>
          <a:xfrm>
            <a:off x="2676359" y="2927375"/>
            <a:ext cx="2540" cy="1905"/>
          </a:xfrm>
          <a:custGeom>
            <a:avLst/>
            <a:gdLst/>
            <a:ahLst/>
            <a:cxnLst/>
            <a:rect l="l" t="t" r="r" b="b"/>
            <a:pathLst>
              <a:path w="2539" h="1905">
                <a:moveTo>
                  <a:pt x="0" y="769"/>
                </a:moveTo>
                <a:lnTo>
                  <a:pt x="2159" y="769"/>
                </a:lnTo>
              </a:path>
            </a:pathLst>
          </a:custGeom>
          <a:ln w="3175">
            <a:solidFill>
              <a:srgbClr val="D5D5D5"/>
            </a:solidFill>
          </a:ln>
        </p:spPr>
        <p:txBody>
          <a:bodyPr wrap="square" lIns="0" tIns="0" rIns="0" bIns="0" rtlCol="0"/>
          <a:lstStyle/>
          <a:p>
            <a:endParaRPr/>
          </a:p>
        </p:txBody>
      </p:sp>
      <p:sp>
        <p:nvSpPr>
          <p:cNvPr id="265" name="object 265"/>
          <p:cNvSpPr/>
          <p:nvPr/>
        </p:nvSpPr>
        <p:spPr>
          <a:xfrm>
            <a:off x="2676359" y="3001241"/>
            <a:ext cx="2540" cy="1905"/>
          </a:xfrm>
          <a:custGeom>
            <a:avLst/>
            <a:gdLst/>
            <a:ahLst/>
            <a:cxnLst/>
            <a:rect l="l" t="t" r="r" b="b"/>
            <a:pathLst>
              <a:path w="2539" h="1905">
                <a:moveTo>
                  <a:pt x="0" y="769"/>
                </a:moveTo>
                <a:lnTo>
                  <a:pt x="2159" y="769"/>
                </a:lnTo>
              </a:path>
            </a:pathLst>
          </a:custGeom>
          <a:ln w="3175">
            <a:solidFill>
              <a:srgbClr val="D5D5D5"/>
            </a:solidFill>
          </a:ln>
        </p:spPr>
        <p:txBody>
          <a:bodyPr wrap="square" lIns="0" tIns="0" rIns="0" bIns="0" rtlCol="0"/>
          <a:lstStyle/>
          <a:p>
            <a:endParaRPr/>
          </a:p>
        </p:txBody>
      </p:sp>
      <p:sp>
        <p:nvSpPr>
          <p:cNvPr id="266" name="object 266"/>
          <p:cNvSpPr/>
          <p:nvPr/>
        </p:nvSpPr>
        <p:spPr>
          <a:xfrm>
            <a:off x="2676359" y="3075107"/>
            <a:ext cx="2540" cy="1905"/>
          </a:xfrm>
          <a:custGeom>
            <a:avLst/>
            <a:gdLst/>
            <a:ahLst/>
            <a:cxnLst/>
            <a:rect l="l" t="t" r="r" b="b"/>
            <a:pathLst>
              <a:path w="2539" h="1905">
                <a:moveTo>
                  <a:pt x="0" y="769"/>
                </a:moveTo>
                <a:lnTo>
                  <a:pt x="2159" y="769"/>
                </a:lnTo>
              </a:path>
            </a:pathLst>
          </a:custGeom>
          <a:ln w="3175">
            <a:solidFill>
              <a:srgbClr val="D5D5D5"/>
            </a:solidFill>
          </a:ln>
        </p:spPr>
        <p:txBody>
          <a:bodyPr wrap="square" lIns="0" tIns="0" rIns="0" bIns="0" rtlCol="0"/>
          <a:lstStyle/>
          <a:p>
            <a:endParaRPr/>
          </a:p>
        </p:txBody>
      </p:sp>
      <p:sp>
        <p:nvSpPr>
          <p:cNvPr id="267" name="object 267"/>
          <p:cNvSpPr/>
          <p:nvPr/>
        </p:nvSpPr>
        <p:spPr>
          <a:xfrm>
            <a:off x="2676359" y="3148973"/>
            <a:ext cx="2540" cy="1905"/>
          </a:xfrm>
          <a:custGeom>
            <a:avLst/>
            <a:gdLst/>
            <a:ahLst/>
            <a:cxnLst/>
            <a:rect l="l" t="t" r="r" b="b"/>
            <a:pathLst>
              <a:path w="2539" h="1905">
                <a:moveTo>
                  <a:pt x="0" y="769"/>
                </a:moveTo>
                <a:lnTo>
                  <a:pt x="2159" y="769"/>
                </a:lnTo>
              </a:path>
            </a:pathLst>
          </a:custGeom>
          <a:ln w="3175">
            <a:solidFill>
              <a:srgbClr val="D5D5D5"/>
            </a:solidFill>
          </a:ln>
        </p:spPr>
        <p:txBody>
          <a:bodyPr wrap="square" lIns="0" tIns="0" rIns="0" bIns="0" rtlCol="0"/>
          <a:lstStyle/>
          <a:p>
            <a:endParaRPr/>
          </a:p>
        </p:txBody>
      </p:sp>
      <p:sp>
        <p:nvSpPr>
          <p:cNvPr id="268" name="object 268"/>
          <p:cNvSpPr/>
          <p:nvPr/>
        </p:nvSpPr>
        <p:spPr>
          <a:xfrm>
            <a:off x="2676359" y="3222839"/>
            <a:ext cx="2540" cy="1905"/>
          </a:xfrm>
          <a:custGeom>
            <a:avLst/>
            <a:gdLst/>
            <a:ahLst/>
            <a:cxnLst/>
            <a:rect l="l" t="t" r="r" b="b"/>
            <a:pathLst>
              <a:path w="2539" h="1905">
                <a:moveTo>
                  <a:pt x="0" y="769"/>
                </a:moveTo>
                <a:lnTo>
                  <a:pt x="2159" y="769"/>
                </a:lnTo>
              </a:path>
            </a:pathLst>
          </a:custGeom>
          <a:ln w="3175">
            <a:solidFill>
              <a:srgbClr val="D5D5D5"/>
            </a:solidFill>
          </a:ln>
        </p:spPr>
        <p:txBody>
          <a:bodyPr wrap="square" lIns="0" tIns="0" rIns="0" bIns="0" rtlCol="0"/>
          <a:lstStyle/>
          <a:p>
            <a:endParaRPr/>
          </a:p>
        </p:txBody>
      </p:sp>
      <p:sp>
        <p:nvSpPr>
          <p:cNvPr id="269" name="object 269"/>
          <p:cNvSpPr/>
          <p:nvPr/>
        </p:nvSpPr>
        <p:spPr>
          <a:xfrm>
            <a:off x="2676359" y="3296704"/>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270" name="object 270"/>
          <p:cNvSpPr/>
          <p:nvPr/>
        </p:nvSpPr>
        <p:spPr>
          <a:xfrm>
            <a:off x="2676359" y="3370571"/>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271" name="object 271"/>
          <p:cNvSpPr/>
          <p:nvPr/>
        </p:nvSpPr>
        <p:spPr>
          <a:xfrm>
            <a:off x="2676359" y="3444436"/>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272" name="object 272"/>
          <p:cNvSpPr/>
          <p:nvPr/>
        </p:nvSpPr>
        <p:spPr>
          <a:xfrm>
            <a:off x="2676359" y="3593708"/>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273" name="object 273"/>
          <p:cNvSpPr/>
          <p:nvPr/>
        </p:nvSpPr>
        <p:spPr>
          <a:xfrm>
            <a:off x="2676359" y="3667574"/>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274" name="object 274"/>
          <p:cNvSpPr/>
          <p:nvPr/>
        </p:nvSpPr>
        <p:spPr>
          <a:xfrm>
            <a:off x="2676359" y="3741439"/>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275" name="object 275"/>
          <p:cNvSpPr/>
          <p:nvPr/>
        </p:nvSpPr>
        <p:spPr>
          <a:xfrm>
            <a:off x="2676359" y="3815305"/>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276" name="object 276"/>
          <p:cNvSpPr/>
          <p:nvPr/>
        </p:nvSpPr>
        <p:spPr>
          <a:xfrm>
            <a:off x="2676359" y="3889171"/>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277" name="object 277"/>
          <p:cNvSpPr/>
          <p:nvPr/>
        </p:nvSpPr>
        <p:spPr>
          <a:xfrm>
            <a:off x="2676359" y="3963037"/>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278" name="object 278"/>
          <p:cNvSpPr/>
          <p:nvPr/>
        </p:nvSpPr>
        <p:spPr>
          <a:xfrm>
            <a:off x="2676359" y="4036903"/>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279" name="object 279"/>
          <p:cNvSpPr/>
          <p:nvPr/>
        </p:nvSpPr>
        <p:spPr>
          <a:xfrm>
            <a:off x="2676359" y="4110769"/>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280" name="object 280"/>
          <p:cNvSpPr/>
          <p:nvPr/>
        </p:nvSpPr>
        <p:spPr>
          <a:xfrm>
            <a:off x="2676359" y="4184634"/>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281" name="object 281"/>
          <p:cNvSpPr/>
          <p:nvPr/>
        </p:nvSpPr>
        <p:spPr>
          <a:xfrm>
            <a:off x="2676359" y="4258500"/>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282" name="object 282"/>
          <p:cNvSpPr/>
          <p:nvPr/>
        </p:nvSpPr>
        <p:spPr>
          <a:xfrm>
            <a:off x="2676359" y="4332366"/>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283" name="object 283"/>
          <p:cNvSpPr/>
          <p:nvPr/>
        </p:nvSpPr>
        <p:spPr>
          <a:xfrm>
            <a:off x="2676359" y="4406232"/>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284" name="object 284"/>
          <p:cNvSpPr/>
          <p:nvPr/>
        </p:nvSpPr>
        <p:spPr>
          <a:xfrm>
            <a:off x="2676359" y="4480098"/>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285" name="object 285"/>
          <p:cNvSpPr/>
          <p:nvPr/>
        </p:nvSpPr>
        <p:spPr>
          <a:xfrm>
            <a:off x="2676359" y="4553964"/>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286" name="object 286"/>
          <p:cNvSpPr/>
          <p:nvPr/>
        </p:nvSpPr>
        <p:spPr>
          <a:xfrm>
            <a:off x="2676359" y="4627830"/>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287" name="object 287"/>
          <p:cNvSpPr/>
          <p:nvPr/>
        </p:nvSpPr>
        <p:spPr>
          <a:xfrm>
            <a:off x="2676359" y="4701695"/>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288" name="object 288"/>
          <p:cNvSpPr/>
          <p:nvPr/>
        </p:nvSpPr>
        <p:spPr>
          <a:xfrm>
            <a:off x="2676359" y="4775561"/>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289" name="object 289"/>
          <p:cNvSpPr/>
          <p:nvPr/>
        </p:nvSpPr>
        <p:spPr>
          <a:xfrm>
            <a:off x="2676359" y="4849427"/>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290" name="object 290"/>
          <p:cNvSpPr/>
          <p:nvPr/>
        </p:nvSpPr>
        <p:spPr>
          <a:xfrm>
            <a:off x="2676359" y="4923293"/>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291" name="object 291"/>
          <p:cNvSpPr/>
          <p:nvPr/>
        </p:nvSpPr>
        <p:spPr>
          <a:xfrm>
            <a:off x="2676359" y="4997159"/>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292" name="object 292"/>
          <p:cNvSpPr/>
          <p:nvPr/>
        </p:nvSpPr>
        <p:spPr>
          <a:xfrm>
            <a:off x="2676359" y="5071025"/>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293" name="object 293"/>
          <p:cNvSpPr/>
          <p:nvPr/>
        </p:nvSpPr>
        <p:spPr>
          <a:xfrm>
            <a:off x="2676359" y="5144891"/>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294" name="object 294"/>
          <p:cNvSpPr/>
          <p:nvPr/>
        </p:nvSpPr>
        <p:spPr>
          <a:xfrm>
            <a:off x="2676359" y="5218757"/>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295" name="object 295"/>
          <p:cNvSpPr/>
          <p:nvPr/>
        </p:nvSpPr>
        <p:spPr>
          <a:xfrm>
            <a:off x="2676359" y="5292623"/>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296" name="object 296"/>
          <p:cNvSpPr/>
          <p:nvPr/>
        </p:nvSpPr>
        <p:spPr>
          <a:xfrm>
            <a:off x="2676359" y="5366488"/>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297" name="object 297"/>
          <p:cNvSpPr/>
          <p:nvPr/>
        </p:nvSpPr>
        <p:spPr>
          <a:xfrm>
            <a:off x="2676359" y="5588087"/>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298" name="object 298"/>
          <p:cNvSpPr/>
          <p:nvPr/>
        </p:nvSpPr>
        <p:spPr>
          <a:xfrm>
            <a:off x="2676359" y="5661953"/>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299" name="object 299"/>
          <p:cNvSpPr/>
          <p:nvPr/>
        </p:nvSpPr>
        <p:spPr>
          <a:xfrm>
            <a:off x="2676359" y="5735819"/>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300" name="object 300"/>
          <p:cNvSpPr/>
          <p:nvPr/>
        </p:nvSpPr>
        <p:spPr>
          <a:xfrm>
            <a:off x="2676359" y="5809685"/>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301" name="object 301"/>
          <p:cNvSpPr/>
          <p:nvPr/>
        </p:nvSpPr>
        <p:spPr>
          <a:xfrm>
            <a:off x="2676359" y="5883551"/>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302" name="object 302"/>
          <p:cNvSpPr/>
          <p:nvPr/>
        </p:nvSpPr>
        <p:spPr>
          <a:xfrm>
            <a:off x="2676359" y="5957417"/>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303" name="object 303"/>
          <p:cNvSpPr/>
          <p:nvPr/>
        </p:nvSpPr>
        <p:spPr>
          <a:xfrm>
            <a:off x="2676359" y="6031283"/>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304" name="object 304"/>
          <p:cNvSpPr/>
          <p:nvPr/>
        </p:nvSpPr>
        <p:spPr>
          <a:xfrm>
            <a:off x="2676359" y="6105149"/>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305" name="object 305"/>
          <p:cNvSpPr/>
          <p:nvPr/>
        </p:nvSpPr>
        <p:spPr>
          <a:xfrm>
            <a:off x="2676359" y="6179014"/>
            <a:ext cx="2540" cy="1905"/>
          </a:xfrm>
          <a:custGeom>
            <a:avLst/>
            <a:gdLst/>
            <a:ahLst/>
            <a:cxnLst/>
            <a:rect l="l" t="t" r="r" b="b"/>
            <a:pathLst>
              <a:path w="2539" h="1904">
                <a:moveTo>
                  <a:pt x="0" y="769"/>
                </a:moveTo>
                <a:lnTo>
                  <a:pt x="2159" y="769"/>
                </a:lnTo>
              </a:path>
            </a:pathLst>
          </a:custGeom>
          <a:ln w="3175">
            <a:solidFill>
              <a:srgbClr val="D5D5D5"/>
            </a:solidFill>
          </a:ln>
        </p:spPr>
        <p:txBody>
          <a:bodyPr wrap="square" lIns="0" tIns="0" rIns="0" bIns="0" rtlCol="0"/>
          <a:lstStyle/>
          <a:p>
            <a:endParaRPr/>
          </a:p>
        </p:txBody>
      </p:sp>
      <p:sp>
        <p:nvSpPr>
          <p:cNvPr id="306" name="object 306"/>
          <p:cNvSpPr/>
          <p:nvPr/>
        </p:nvSpPr>
        <p:spPr>
          <a:xfrm>
            <a:off x="2995422" y="4918709"/>
            <a:ext cx="3397745" cy="1139951"/>
          </a:xfrm>
          <a:prstGeom prst="rect">
            <a:avLst/>
          </a:prstGeom>
          <a:blipFill>
            <a:blip r:embed="rId5" cstate="print"/>
            <a:stretch>
              <a:fillRect/>
            </a:stretch>
          </a:blipFill>
        </p:spPr>
        <p:txBody>
          <a:bodyPr wrap="square" lIns="0" tIns="0" rIns="0" bIns="0" rtlCol="0"/>
          <a:lstStyle/>
          <a:p>
            <a:endParaRPr/>
          </a:p>
        </p:txBody>
      </p:sp>
      <p:sp>
        <p:nvSpPr>
          <p:cNvPr id="307" name="object 307"/>
          <p:cNvSpPr/>
          <p:nvPr/>
        </p:nvSpPr>
        <p:spPr>
          <a:xfrm>
            <a:off x="4652441" y="4941951"/>
            <a:ext cx="1694891" cy="1047658"/>
          </a:xfrm>
          <a:prstGeom prst="rect">
            <a:avLst/>
          </a:prstGeom>
          <a:blipFill>
            <a:blip r:embed="rId6" cstate="print"/>
            <a:stretch>
              <a:fillRect/>
            </a:stretch>
          </a:blipFill>
        </p:spPr>
        <p:txBody>
          <a:bodyPr wrap="square" lIns="0" tIns="0" rIns="0" bIns="0" rtlCol="0"/>
          <a:lstStyle/>
          <a:p>
            <a:endParaRPr/>
          </a:p>
        </p:txBody>
      </p:sp>
      <p:sp>
        <p:nvSpPr>
          <p:cNvPr id="308" name="object 308"/>
          <p:cNvSpPr/>
          <p:nvPr/>
        </p:nvSpPr>
        <p:spPr>
          <a:xfrm>
            <a:off x="3041523" y="4941951"/>
            <a:ext cx="1741881" cy="1047750"/>
          </a:xfrm>
          <a:prstGeom prst="rect">
            <a:avLst/>
          </a:prstGeom>
          <a:blipFill>
            <a:blip r:embed="rId7" cstate="print"/>
            <a:stretch>
              <a:fillRect/>
            </a:stretch>
          </a:blipFill>
        </p:spPr>
        <p:txBody>
          <a:bodyPr wrap="square" lIns="0" tIns="0" rIns="0" bIns="0" rtlCol="0"/>
          <a:lstStyle/>
          <a:p>
            <a:endParaRPr/>
          </a:p>
        </p:txBody>
      </p:sp>
      <p:sp>
        <p:nvSpPr>
          <p:cNvPr id="309" name="object 309"/>
          <p:cNvSpPr/>
          <p:nvPr/>
        </p:nvSpPr>
        <p:spPr>
          <a:xfrm>
            <a:off x="3041521" y="4941956"/>
            <a:ext cx="3305810" cy="1047750"/>
          </a:xfrm>
          <a:custGeom>
            <a:avLst/>
            <a:gdLst/>
            <a:ahLst/>
            <a:cxnLst/>
            <a:rect l="l" t="t" r="r" b="b"/>
            <a:pathLst>
              <a:path w="3305810" h="1047750">
                <a:moveTo>
                  <a:pt x="1610918" y="1043635"/>
                </a:moveTo>
                <a:lnTo>
                  <a:pt x="1703706" y="1035714"/>
                </a:lnTo>
                <a:lnTo>
                  <a:pt x="1794760" y="1023804"/>
                </a:lnTo>
                <a:lnTo>
                  <a:pt x="1883883" y="1008023"/>
                </a:lnTo>
                <a:lnTo>
                  <a:pt x="1970879" y="988489"/>
                </a:lnTo>
                <a:lnTo>
                  <a:pt x="2055550" y="965320"/>
                </a:lnTo>
                <a:lnTo>
                  <a:pt x="2137701" y="938634"/>
                </a:lnTo>
                <a:lnTo>
                  <a:pt x="2217134" y="908549"/>
                </a:lnTo>
                <a:lnTo>
                  <a:pt x="2293652" y="875184"/>
                </a:lnTo>
                <a:lnTo>
                  <a:pt x="2367059" y="838657"/>
                </a:lnTo>
                <a:lnTo>
                  <a:pt x="2437158" y="799085"/>
                </a:lnTo>
                <a:lnTo>
                  <a:pt x="2503752" y="756588"/>
                </a:lnTo>
                <a:lnTo>
                  <a:pt x="2566644" y="711282"/>
                </a:lnTo>
                <a:lnTo>
                  <a:pt x="2625637" y="663287"/>
                </a:lnTo>
                <a:lnTo>
                  <a:pt x="2680535" y="612721"/>
                </a:lnTo>
                <a:lnTo>
                  <a:pt x="2731140" y="559701"/>
                </a:lnTo>
                <a:lnTo>
                  <a:pt x="2777257" y="504346"/>
                </a:lnTo>
                <a:lnTo>
                  <a:pt x="2818688" y="446774"/>
                </a:lnTo>
                <a:lnTo>
                  <a:pt x="2855236" y="387103"/>
                </a:lnTo>
                <a:lnTo>
                  <a:pt x="2886705" y="325451"/>
                </a:lnTo>
                <a:lnTo>
                  <a:pt x="2912897" y="261937"/>
                </a:lnTo>
                <a:lnTo>
                  <a:pt x="2781935" y="261937"/>
                </a:lnTo>
                <a:lnTo>
                  <a:pt x="3090862" y="0"/>
                </a:lnTo>
                <a:lnTo>
                  <a:pt x="3305809" y="261937"/>
                </a:lnTo>
                <a:lnTo>
                  <a:pt x="3174834" y="261937"/>
                </a:lnTo>
                <a:lnTo>
                  <a:pt x="3146415" y="330258"/>
                </a:lnTo>
                <a:lnTo>
                  <a:pt x="3111937" y="396351"/>
                </a:lnTo>
                <a:lnTo>
                  <a:pt x="3071652" y="460077"/>
                </a:lnTo>
                <a:lnTo>
                  <a:pt x="3025811" y="521299"/>
                </a:lnTo>
                <a:lnTo>
                  <a:pt x="2974665" y="579879"/>
                </a:lnTo>
                <a:lnTo>
                  <a:pt x="2918466" y="635678"/>
                </a:lnTo>
                <a:lnTo>
                  <a:pt x="2857466" y="688559"/>
                </a:lnTo>
                <a:lnTo>
                  <a:pt x="2791915" y="738385"/>
                </a:lnTo>
                <a:lnTo>
                  <a:pt x="2722065" y="785017"/>
                </a:lnTo>
                <a:lnTo>
                  <a:pt x="2648167" y="828317"/>
                </a:lnTo>
                <a:lnTo>
                  <a:pt x="2570473" y="868148"/>
                </a:lnTo>
                <a:lnTo>
                  <a:pt x="2489235" y="904372"/>
                </a:lnTo>
                <a:lnTo>
                  <a:pt x="2404703" y="936850"/>
                </a:lnTo>
                <a:lnTo>
                  <a:pt x="2317129" y="965445"/>
                </a:lnTo>
                <a:lnTo>
                  <a:pt x="2226764" y="990019"/>
                </a:lnTo>
                <a:lnTo>
                  <a:pt x="2133860" y="1010434"/>
                </a:lnTo>
                <a:lnTo>
                  <a:pt x="2038669" y="1026553"/>
                </a:lnTo>
                <a:lnTo>
                  <a:pt x="1941441" y="1038237"/>
                </a:lnTo>
                <a:lnTo>
                  <a:pt x="1842427" y="1045348"/>
                </a:lnTo>
                <a:lnTo>
                  <a:pt x="1741881" y="1047749"/>
                </a:lnTo>
                <a:lnTo>
                  <a:pt x="1479943" y="1047749"/>
                </a:lnTo>
                <a:lnTo>
                  <a:pt x="1358565" y="1044276"/>
                </a:lnTo>
                <a:lnTo>
                  <a:pt x="1239890" y="1034036"/>
                </a:lnTo>
                <a:lnTo>
                  <a:pt x="1124297" y="1017299"/>
                </a:lnTo>
                <a:lnTo>
                  <a:pt x="1012168" y="994334"/>
                </a:lnTo>
                <a:lnTo>
                  <a:pt x="903884" y="965411"/>
                </a:lnTo>
                <a:lnTo>
                  <a:pt x="799826" y="930800"/>
                </a:lnTo>
                <a:lnTo>
                  <a:pt x="700374" y="890771"/>
                </a:lnTo>
                <a:lnTo>
                  <a:pt x="605909" y="845593"/>
                </a:lnTo>
                <a:lnTo>
                  <a:pt x="516813" y="795535"/>
                </a:lnTo>
                <a:lnTo>
                  <a:pt x="433466" y="740868"/>
                </a:lnTo>
                <a:lnTo>
                  <a:pt x="356250" y="681861"/>
                </a:lnTo>
                <a:lnTo>
                  <a:pt x="285544" y="618784"/>
                </a:lnTo>
                <a:lnTo>
                  <a:pt x="221730" y="551907"/>
                </a:lnTo>
                <a:lnTo>
                  <a:pt x="165189" y="481498"/>
                </a:lnTo>
                <a:lnTo>
                  <a:pt x="116301" y="407828"/>
                </a:lnTo>
                <a:lnTo>
                  <a:pt x="75448" y="331167"/>
                </a:lnTo>
                <a:lnTo>
                  <a:pt x="43011" y="251784"/>
                </a:lnTo>
                <a:lnTo>
                  <a:pt x="19370" y="169948"/>
                </a:lnTo>
                <a:lnTo>
                  <a:pt x="4905" y="85930"/>
                </a:lnTo>
                <a:lnTo>
                  <a:pt x="0" y="0"/>
                </a:lnTo>
                <a:lnTo>
                  <a:pt x="261937" y="0"/>
                </a:lnTo>
                <a:lnTo>
                  <a:pt x="266843" y="85930"/>
                </a:lnTo>
                <a:lnTo>
                  <a:pt x="281307" y="169948"/>
                </a:lnTo>
                <a:lnTo>
                  <a:pt x="304948" y="251784"/>
                </a:lnTo>
                <a:lnTo>
                  <a:pt x="337386" y="331167"/>
                </a:lnTo>
                <a:lnTo>
                  <a:pt x="378239" y="407828"/>
                </a:lnTo>
                <a:lnTo>
                  <a:pt x="427127" y="481498"/>
                </a:lnTo>
                <a:lnTo>
                  <a:pt x="483668" y="551907"/>
                </a:lnTo>
                <a:lnTo>
                  <a:pt x="547482" y="618784"/>
                </a:lnTo>
                <a:lnTo>
                  <a:pt x="618188" y="681861"/>
                </a:lnTo>
                <a:lnTo>
                  <a:pt x="695405" y="740868"/>
                </a:lnTo>
                <a:lnTo>
                  <a:pt x="778753" y="795535"/>
                </a:lnTo>
                <a:lnTo>
                  <a:pt x="867850" y="845593"/>
                </a:lnTo>
                <a:lnTo>
                  <a:pt x="962315" y="890771"/>
                </a:lnTo>
                <a:lnTo>
                  <a:pt x="1061767" y="930800"/>
                </a:lnTo>
                <a:lnTo>
                  <a:pt x="1165827" y="965411"/>
                </a:lnTo>
                <a:lnTo>
                  <a:pt x="1274112" y="994334"/>
                </a:lnTo>
                <a:lnTo>
                  <a:pt x="1386242" y="1017299"/>
                </a:lnTo>
                <a:lnTo>
                  <a:pt x="1501836" y="1034036"/>
                </a:lnTo>
                <a:lnTo>
                  <a:pt x="1620514" y="1044276"/>
                </a:lnTo>
                <a:lnTo>
                  <a:pt x="1741893" y="1047749"/>
                </a:lnTo>
              </a:path>
            </a:pathLst>
          </a:custGeom>
          <a:ln w="9906">
            <a:solidFill>
              <a:srgbClr val="4A7EBB"/>
            </a:solidFill>
          </a:ln>
        </p:spPr>
        <p:txBody>
          <a:bodyPr wrap="square" lIns="0" tIns="0" rIns="0" bIns="0" rtlCol="0"/>
          <a:lstStyle/>
          <a:p>
            <a:endParaRPr/>
          </a:p>
        </p:txBody>
      </p:sp>
      <p:sp>
        <p:nvSpPr>
          <p:cNvPr id="310" name="object 310"/>
          <p:cNvSpPr/>
          <p:nvPr/>
        </p:nvSpPr>
        <p:spPr>
          <a:xfrm>
            <a:off x="2757677" y="1402080"/>
            <a:ext cx="3633203" cy="1373885"/>
          </a:xfrm>
          <a:prstGeom prst="rect">
            <a:avLst/>
          </a:prstGeom>
          <a:blipFill>
            <a:blip r:embed="rId8" cstate="print"/>
            <a:stretch>
              <a:fillRect/>
            </a:stretch>
          </a:blipFill>
        </p:spPr>
        <p:txBody>
          <a:bodyPr wrap="square" lIns="0" tIns="0" rIns="0" bIns="0" rtlCol="0"/>
          <a:lstStyle/>
          <a:p>
            <a:endParaRPr/>
          </a:p>
        </p:txBody>
      </p:sp>
      <p:sp>
        <p:nvSpPr>
          <p:cNvPr id="311" name="object 311"/>
          <p:cNvSpPr/>
          <p:nvPr/>
        </p:nvSpPr>
        <p:spPr>
          <a:xfrm>
            <a:off x="2803512" y="1443329"/>
            <a:ext cx="1756105" cy="1263853"/>
          </a:xfrm>
          <a:prstGeom prst="rect">
            <a:avLst/>
          </a:prstGeom>
          <a:blipFill>
            <a:blip r:embed="rId9" cstate="print"/>
            <a:stretch>
              <a:fillRect/>
            </a:stretch>
          </a:blipFill>
        </p:spPr>
        <p:txBody>
          <a:bodyPr wrap="square" lIns="0" tIns="0" rIns="0" bIns="0" rtlCol="0"/>
          <a:lstStyle/>
          <a:p>
            <a:endParaRPr/>
          </a:p>
        </p:txBody>
      </p:sp>
      <p:sp>
        <p:nvSpPr>
          <p:cNvPr id="312" name="object 312"/>
          <p:cNvSpPr/>
          <p:nvPr/>
        </p:nvSpPr>
        <p:spPr>
          <a:xfrm>
            <a:off x="4412767" y="1425194"/>
            <a:ext cx="1932076" cy="1097762"/>
          </a:xfrm>
          <a:prstGeom prst="rect">
            <a:avLst/>
          </a:prstGeom>
          <a:blipFill>
            <a:blip r:embed="rId10" cstate="print"/>
            <a:stretch>
              <a:fillRect/>
            </a:stretch>
          </a:blipFill>
        </p:spPr>
        <p:txBody>
          <a:bodyPr wrap="square" lIns="0" tIns="0" rIns="0" bIns="0" rtlCol="0"/>
          <a:lstStyle/>
          <a:p>
            <a:endParaRPr/>
          </a:p>
        </p:txBody>
      </p:sp>
      <p:sp>
        <p:nvSpPr>
          <p:cNvPr id="313" name="object 313"/>
          <p:cNvSpPr/>
          <p:nvPr/>
        </p:nvSpPr>
        <p:spPr>
          <a:xfrm>
            <a:off x="2803513" y="1425194"/>
            <a:ext cx="3541395" cy="1282065"/>
          </a:xfrm>
          <a:custGeom>
            <a:avLst/>
            <a:gdLst/>
            <a:ahLst/>
            <a:cxnLst/>
            <a:rect l="l" t="t" r="r" b="b"/>
            <a:pathLst>
              <a:path w="3541395" h="1282064">
                <a:moveTo>
                  <a:pt x="1756105" y="18213"/>
                </a:moveTo>
                <a:lnTo>
                  <a:pt x="1658929" y="33425"/>
                </a:lnTo>
                <a:lnTo>
                  <a:pt x="1563870" y="52943"/>
                </a:lnTo>
                <a:lnTo>
                  <a:pt x="1471125" y="76623"/>
                </a:lnTo>
                <a:lnTo>
                  <a:pt x="1380891" y="104322"/>
                </a:lnTo>
                <a:lnTo>
                  <a:pt x="1293365" y="135895"/>
                </a:lnTo>
                <a:lnTo>
                  <a:pt x="1208745" y="171200"/>
                </a:lnTo>
                <a:lnTo>
                  <a:pt x="1127228" y="210093"/>
                </a:lnTo>
                <a:lnTo>
                  <a:pt x="1049011" y="252429"/>
                </a:lnTo>
                <a:lnTo>
                  <a:pt x="974291" y="298066"/>
                </a:lnTo>
                <a:lnTo>
                  <a:pt x="903266" y="346859"/>
                </a:lnTo>
                <a:lnTo>
                  <a:pt x="836133" y="398666"/>
                </a:lnTo>
                <a:lnTo>
                  <a:pt x="773089" y="453342"/>
                </a:lnTo>
                <a:lnTo>
                  <a:pt x="714331" y="510743"/>
                </a:lnTo>
                <a:lnTo>
                  <a:pt x="660057" y="570727"/>
                </a:lnTo>
                <a:lnTo>
                  <a:pt x="610463" y="633149"/>
                </a:lnTo>
                <a:lnTo>
                  <a:pt x="565748" y="697866"/>
                </a:lnTo>
                <a:lnTo>
                  <a:pt x="526107" y="764734"/>
                </a:lnTo>
                <a:lnTo>
                  <a:pt x="491739" y="833610"/>
                </a:lnTo>
                <a:lnTo>
                  <a:pt x="462841" y="904350"/>
                </a:lnTo>
                <a:lnTo>
                  <a:pt x="439610" y="976809"/>
                </a:lnTo>
                <a:lnTo>
                  <a:pt x="586143" y="967767"/>
                </a:lnTo>
                <a:lnTo>
                  <a:pt x="261404" y="1281990"/>
                </a:lnTo>
                <a:lnTo>
                  <a:pt x="0" y="1003924"/>
                </a:lnTo>
                <a:lnTo>
                  <a:pt x="146532" y="994894"/>
                </a:lnTo>
                <a:lnTo>
                  <a:pt x="171904" y="916595"/>
                </a:lnTo>
                <a:lnTo>
                  <a:pt x="203844" y="840393"/>
                </a:lnTo>
                <a:lnTo>
                  <a:pt x="242094" y="766461"/>
                </a:lnTo>
                <a:lnTo>
                  <a:pt x="286399" y="694968"/>
                </a:lnTo>
                <a:lnTo>
                  <a:pt x="336501" y="626086"/>
                </a:lnTo>
                <a:lnTo>
                  <a:pt x="392144" y="559984"/>
                </a:lnTo>
                <a:lnTo>
                  <a:pt x="453072" y="496834"/>
                </a:lnTo>
                <a:lnTo>
                  <a:pt x="519027" y="436806"/>
                </a:lnTo>
                <a:lnTo>
                  <a:pt x="589754" y="380071"/>
                </a:lnTo>
                <a:lnTo>
                  <a:pt x="664995" y="326800"/>
                </a:lnTo>
                <a:lnTo>
                  <a:pt x="744495" y="277162"/>
                </a:lnTo>
                <a:lnTo>
                  <a:pt x="827995" y="231329"/>
                </a:lnTo>
                <a:lnTo>
                  <a:pt x="915240" y="189471"/>
                </a:lnTo>
                <a:lnTo>
                  <a:pt x="1005974" y="151760"/>
                </a:lnTo>
                <a:lnTo>
                  <a:pt x="1099939" y="118365"/>
                </a:lnTo>
                <a:lnTo>
                  <a:pt x="1196879" y="89457"/>
                </a:lnTo>
                <a:lnTo>
                  <a:pt x="1296537" y="65208"/>
                </a:lnTo>
                <a:lnTo>
                  <a:pt x="1398656" y="45786"/>
                </a:lnTo>
                <a:lnTo>
                  <a:pt x="1502981" y="31364"/>
                </a:lnTo>
                <a:lnTo>
                  <a:pt x="1609255" y="22112"/>
                </a:lnTo>
                <a:lnTo>
                  <a:pt x="1902320" y="4040"/>
                </a:lnTo>
                <a:lnTo>
                  <a:pt x="2031053" y="0"/>
                </a:lnTo>
                <a:lnTo>
                  <a:pt x="2157393" y="3706"/>
                </a:lnTo>
                <a:lnTo>
                  <a:pt x="2280917" y="14884"/>
                </a:lnTo>
                <a:lnTo>
                  <a:pt x="2401204" y="33256"/>
                </a:lnTo>
                <a:lnTo>
                  <a:pt x="2517831" y="58545"/>
                </a:lnTo>
                <a:lnTo>
                  <a:pt x="2630378" y="90474"/>
                </a:lnTo>
                <a:lnTo>
                  <a:pt x="2738422" y="128766"/>
                </a:lnTo>
                <a:lnTo>
                  <a:pt x="2841542" y="173145"/>
                </a:lnTo>
                <a:lnTo>
                  <a:pt x="2939315" y="223334"/>
                </a:lnTo>
                <a:lnTo>
                  <a:pt x="3031320" y="279055"/>
                </a:lnTo>
                <a:lnTo>
                  <a:pt x="3117134" y="340033"/>
                </a:lnTo>
                <a:lnTo>
                  <a:pt x="3196338" y="405990"/>
                </a:lnTo>
                <a:lnTo>
                  <a:pt x="3268507" y="476650"/>
                </a:lnTo>
                <a:lnTo>
                  <a:pt x="3333221" y="551735"/>
                </a:lnTo>
                <a:lnTo>
                  <a:pt x="3390058" y="630968"/>
                </a:lnTo>
                <a:lnTo>
                  <a:pt x="3438595" y="714074"/>
                </a:lnTo>
                <a:lnTo>
                  <a:pt x="3478412" y="800775"/>
                </a:lnTo>
                <a:lnTo>
                  <a:pt x="3509086" y="890794"/>
                </a:lnTo>
                <a:lnTo>
                  <a:pt x="3530195" y="983854"/>
                </a:lnTo>
                <a:lnTo>
                  <a:pt x="3541318" y="1079679"/>
                </a:lnTo>
                <a:lnTo>
                  <a:pt x="3248253" y="1097764"/>
                </a:lnTo>
                <a:lnTo>
                  <a:pt x="3237128" y="1001939"/>
                </a:lnTo>
                <a:lnTo>
                  <a:pt x="3216017" y="908879"/>
                </a:lnTo>
                <a:lnTo>
                  <a:pt x="3185342" y="818860"/>
                </a:lnTo>
                <a:lnTo>
                  <a:pt x="3145524" y="732159"/>
                </a:lnTo>
                <a:lnTo>
                  <a:pt x="3096985" y="649053"/>
                </a:lnTo>
                <a:lnTo>
                  <a:pt x="3040148" y="569819"/>
                </a:lnTo>
                <a:lnTo>
                  <a:pt x="2975433" y="494734"/>
                </a:lnTo>
                <a:lnTo>
                  <a:pt x="2903263" y="424074"/>
                </a:lnTo>
                <a:lnTo>
                  <a:pt x="2824060" y="358117"/>
                </a:lnTo>
                <a:lnTo>
                  <a:pt x="2738245" y="297139"/>
                </a:lnTo>
                <a:lnTo>
                  <a:pt x="2646240" y="241416"/>
                </a:lnTo>
                <a:lnTo>
                  <a:pt x="2548467" y="191227"/>
                </a:lnTo>
                <a:lnTo>
                  <a:pt x="2445348" y="146847"/>
                </a:lnTo>
                <a:lnTo>
                  <a:pt x="2337305" y="108554"/>
                </a:lnTo>
                <a:lnTo>
                  <a:pt x="2224759" y="76624"/>
                </a:lnTo>
                <a:lnTo>
                  <a:pt x="2108132" y="51334"/>
                </a:lnTo>
                <a:lnTo>
                  <a:pt x="1987847" y="32961"/>
                </a:lnTo>
                <a:lnTo>
                  <a:pt x="1864324" y="21782"/>
                </a:lnTo>
                <a:lnTo>
                  <a:pt x="1737986" y="18073"/>
                </a:lnTo>
                <a:lnTo>
                  <a:pt x="1609255" y="22112"/>
                </a:lnTo>
              </a:path>
            </a:pathLst>
          </a:custGeom>
          <a:ln w="9524">
            <a:solidFill>
              <a:srgbClr val="4A7EBB"/>
            </a:solidFill>
          </a:ln>
        </p:spPr>
        <p:txBody>
          <a:bodyPr wrap="square" lIns="0" tIns="0" rIns="0" bIns="0" rtlCol="0"/>
          <a:lstStyle/>
          <a:p>
            <a:endParaRPr/>
          </a:p>
        </p:txBody>
      </p:sp>
      <p:sp>
        <p:nvSpPr>
          <p:cNvPr id="314" name="object 314"/>
          <p:cNvSpPr/>
          <p:nvPr/>
        </p:nvSpPr>
        <p:spPr>
          <a:xfrm>
            <a:off x="174497" y="1350264"/>
            <a:ext cx="6144005" cy="4342637"/>
          </a:xfrm>
          <a:prstGeom prst="rect">
            <a:avLst/>
          </a:prstGeom>
          <a:blipFill>
            <a:blip r:embed="rId11" cstate="print"/>
            <a:stretch>
              <a:fillRect/>
            </a:stretch>
          </a:blipFill>
        </p:spPr>
        <p:txBody>
          <a:bodyPr wrap="square" lIns="0" tIns="0" rIns="0" bIns="0" rtlCol="0"/>
          <a:lstStyle/>
          <a:p>
            <a:endParaRPr/>
          </a:p>
        </p:txBody>
      </p:sp>
      <p:sp>
        <p:nvSpPr>
          <p:cNvPr id="315" name="object 315"/>
          <p:cNvSpPr/>
          <p:nvPr/>
        </p:nvSpPr>
        <p:spPr>
          <a:xfrm>
            <a:off x="2879598" y="1540764"/>
            <a:ext cx="6083045" cy="4300727"/>
          </a:xfrm>
          <a:prstGeom prst="rect">
            <a:avLst/>
          </a:prstGeom>
          <a:blipFill>
            <a:blip r:embed="rId12" cstate="print"/>
            <a:stretch>
              <a:fillRect/>
            </a:stretch>
          </a:blipFill>
        </p:spPr>
        <p:txBody>
          <a:bodyPr wrap="square" lIns="0" tIns="0" rIns="0" bIns="0" rtlCol="0"/>
          <a:lstStyle/>
          <a:p>
            <a:endParaRPr/>
          </a:p>
        </p:txBody>
      </p:sp>
      <p:sp>
        <p:nvSpPr>
          <p:cNvPr id="316" name="object 316"/>
          <p:cNvSpPr txBox="1">
            <a:spLocks noGrp="1"/>
          </p:cNvSpPr>
          <p:nvPr>
            <p:ph type="ftr" sz="quarter" idx="4294967295"/>
          </p:nvPr>
        </p:nvSpPr>
        <p:spPr>
          <a:xfrm>
            <a:off x="236518" y="6420861"/>
            <a:ext cx="798194" cy="177800"/>
          </a:xfrm>
          <a:prstGeom prst="rect">
            <a:avLst/>
          </a:prstGeom>
        </p:spPr>
        <p:txBody>
          <a:bodyPr vert="horz" wrap="square" lIns="0" tIns="0" rIns="0" bIns="0" rtlCol="0">
            <a:spAutoFit/>
          </a:bodyPr>
          <a:lstStyle/>
          <a:p>
            <a:pPr marL="12700">
              <a:lnSpc>
                <a:spcPct val="100000"/>
              </a:lnSpc>
            </a:pPr>
            <a:r>
              <a:rPr dirty="0"/>
              <a:t>G.</a:t>
            </a:r>
            <a:r>
              <a:rPr spc="10" dirty="0"/>
              <a:t> </a:t>
            </a:r>
            <a:r>
              <a:rPr dirty="0"/>
              <a:t>Mi</a:t>
            </a:r>
            <a:r>
              <a:rPr spc="-5" dirty="0"/>
              <a:t>nucci</a:t>
            </a:r>
          </a:p>
        </p:txBody>
      </p:sp>
      <p:sp>
        <p:nvSpPr>
          <p:cNvPr id="317" name="CasellaDiTesto 316"/>
          <p:cNvSpPr txBox="1"/>
          <p:nvPr/>
        </p:nvSpPr>
        <p:spPr>
          <a:xfrm>
            <a:off x="37684" y="-81713"/>
            <a:ext cx="7082444" cy="1200329"/>
          </a:xfrm>
          <a:prstGeom prst="rect">
            <a:avLst/>
          </a:prstGeom>
          <a:noFill/>
        </p:spPr>
        <p:txBody>
          <a:bodyPr wrap="square" rtlCol="0">
            <a:spAutoFit/>
          </a:bodyPr>
          <a:lstStyle/>
          <a:p>
            <a:r>
              <a:rPr lang="it-IT" sz="2400" b="1" dirty="0">
                <a:solidFill>
                  <a:schemeClr val="bg1"/>
                </a:solidFill>
              </a:rPr>
              <a:t>Obiettivi per la lettura delle dinamiche delle imprese: </a:t>
            </a:r>
            <a:r>
              <a:rPr lang="it-IT" sz="2400" b="1" u="sng" dirty="0">
                <a:solidFill>
                  <a:schemeClr val="bg1"/>
                </a:solidFill>
              </a:rPr>
              <a:t>elaborazioni su dati dell'evento 2002 / da micro a </a:t>
            </a:r>
            <a:r>
              <a:rPr lang="it-IT" sz="2400" b="1" u="sng" dirty="0" err="1">
                <a:solidFill>
                  <a:schemeClr val="bg1"/>
                </a:solidFill>
              </a:rPr>
              <a:t>mesoscala</a:t>
            </a:r>
            <a:endParaRPr lang="en-GB" sz="2400" dirty="0"/>
          </a:p>
        </p:txBody>
      </p:sp>
    </p:spTree>
    <p:extLst>
      <p:ext uri="{BB962C8B-B14F-4D97-AF65-F5344CB8AC3E}">
        <p14:creationId xmlns:p14="http://schemas.microsoft.com/office/powerpoint/2010/main" val="39193193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385953" y="1395438"/>
            <a:ext cx="1451429" cy="48808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it-IT" sz="1286" b="1" u="sng" dirty="0"/>
              <a:t>Parametri di Vulnerabilità</a:t>
            </a:r>
            <a:endParaRPr lang="en-GB" sz="1286" b="1" u="sng" dirty="0"/>
          </a:p>
        </p:txBody>
      </p:sp>
      <p:sp>
        <p:nvSpPr>
          <p:cNvPr id="5" name="CasellaDiTesto 4"/>
          <p:cNvSpPr txBox="1"/>
          <p:nvPr/>
        </p:nvSpPr>
        <p:spPr>
          <a:xfrm>
            <a:off x="5297714" y="1395437"/>
            <a:ext cx="1451429" cy="48808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sz="1286" b="1" u="sng" dirty="0"/>
              <a:t>Parametri di Pericolosità</a:t>
            </a:r>
            <a:endParaRPr lang="en-GB" sz="1286" b="1" u="sng" dirty="0"/>
          </a:p>
        </p:txBody>
      </p:sp>
      <p:sp>
        <p:nvSpPr>
          <p:cNvPr id="15" name="CasellaDiTesto 14"/>
          <p:cNvSpPr txBox="1"/>
          <p:nvPr/>
        </p:nvSpPr>
        <p:spPr>
          <a:xfrm>
            <a:off x="4133786" y="2552028"/>
            <a:ext cx="825690" cy="290208"/>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1286" b="1" u="sng" dirty="0"/>
              <a:t>Danni </a:t>
            </a:r>
            <a:endParaRPr lang="en-GB" sz="1286" b="1" u="sng" dirty="0"/>
          </a:p>
        </p:txBody>
      </p:sp>
      <p:sp>
        <p:nvSpPr>
          <p:cNvPr id="16" name="CasellaDiTesto 15"/>
          <p:cNvSpPr txBox="1"/>
          <p:nvPr/>
        </p:nvSpPr>
        <p:spPr>
          <a:xfrm>
            <a:off x="329498" y="2957230"/>
            <a:ext cx="704695" cy="356123"/>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dirty="0"/>
              <a:t>Danni all’edificio </a:t>
            </a:r>
            <a:endParaRPr lang="en-GB" sz="857" dirty="0"/>
          </a:p>
        </p:txBody>
      </p:sp>
      <p:sp>
        <p:nvSpPr>
          <p:cNvPr id="17" name="CasellaDiTesto 16"/>
          <p:cNvSpPr txBox="1"/>
          <p:nvPr/>
        </p:nvSpPr>
        <p:spPr>
          <a:xfrm>
            <a:off x="1094702" y="2957229"/>
            <a:ext cx="756558" cy="356123"/>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dirty="0"/>
              <a:t>Danni agli arredamenti</a:t>
            </a:r>
            <a:endParaRPr lang="en-GB" sz="857" dirty="0"/>
          </a:p>
        </p:txBody>
      </p:sp>
      <p:sp>
        <p:nvSpPr>
          <p:cNvPr id="18" name="CasellaDiTesto 17"/>
          <p:cNvSpPr txBox="1"/>
          <p:nvPr/>
        </p:nvSpPr>
        <p:spPr>
          <a:xfrm>
            <a:off x="1993159" y="2957229"/>
            <a:ext cx="756558" cy="488019"/>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dirty="0"/>
              <a:t>Danni strumenti di lavoro</a:t>
            </a:r>
            <a:endParaRPr lang="en-GB" sz="857" dirty="0"/>
          </a:p>
        </p:txBody>
      </p:sp>
      <p:sp>
        <p:nvSpPr>
          <p:cNvPr id="19" name="CasellaDiTesto 18"/>
          <p:cNvSpPr txBox="1"/>
          <p:nvPr/>
        </p:nvSpPr>
        <p:spPr>
          <a:xfrm>
            <a:off x="2891616" y="2957228"/>
            <a:ext cx="756558" cy="356123"/>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dirty="0"/>
              <a:t>Danni agli impianti</a:t>
            </a:r>
            <a:endParaRPr lang="en-GB" sz="857" dirty="0"/>
          </a:p>
        </p:txBody>
      </p:sp>
      <p:sp>
        <p:nvSpPr>
          <p:cNvPr id="20" name="CasellaDiTesto 19"/>
          <p:cNvSpPr txBox="1"/>
          <p:nvPr/>
        </p:nvSpPr>
        <p:spPr>
          <a:xfrm>
            <a:off x="3790073" y="2961067"/>
            <a:ext cx="756558" cy="356123"/>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dirty="0"/>
              <a:t>Danni al magazzino</a:t>
            </a:r>
            <a:endParaRPr lang="en-GB" sz="857" dirty="0"/>
          </a:p>
        </p:txBody>
      </p:sp>
      <p:sp>
        <p:nvSpPr>
          <p:cNvPr id="21" name="CasellaDiTesto 20"/>
          <p:cNvSpPr txBox="1"/>
          <p:nvPr/>
        </p:nvSpPr>
        <p:spPr>
          <a:xfrm>
            <a:off x="4688530" y="2957228"/>
            <a:ext cx="756558" cy="356123"/>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dirty="0"/>
              <a:t>Danni alle merci</a:t>
            </a:r>
            <a:endParaRPr lang="en-GB" sz="857" dirty="0"/>
          </a:p>
        </p:txBody>
      </p:sp>
      <p:sp>
        <p:nvSpPr>
          <p:cNvPr id="22" name="CasellaDiTesto 21"/>
          <p:cNvSpPr txBox="1"/>
          <p:nvPr/>
        </p:nvSpPr>
        <p:spPr>
          <a:xfrm>
            <a:off x="5586987" y="2957228"/>
            <a:ext cx="756558" cy="356123"/>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dirty="0"/>
              <a:t>Danni allo stock</a:t>
            </a:r>
            <a:endParaRPr lang="en-GB" sz="857" dirty="0"/>
          </a:p>
        </p:txBody>
      </p:sp>
      <p:sp>
        <p:nvSpPr>
          <p:cNvPr id="23" name="CasellaDiTesto 22"/>
          <p:cNvSpPr txBox="1"/>
          <p:nvPr/>
        </p:nvSpPr>
        <p:spPr>
          <a:xfrm>
            <a:off x="6450802" y="2957228"/>
            <a:ext cx="791201" cy="356123"/>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dirty="0"/>
              <a:t>Danni non compensabili</a:t>
            </a:r>
            <a:endParaRPr lang="en-GB" sz="857" dirty="0"/>
          </a:p>
        </p:txBody>
      </p:sp>
      <p:sp>
        <p:nvSpPr>
          <p:cNvPr id="24" name="CasellaDiTesto 23"/>
          <p:cNvSpPr txBox="1"/>
          <p:nvPr/>
        </p:nvSpPr>
        <p:spPr>
          <a:xfrm>
            <a:off x="7383902" y="2957228"/>
            <a:ext cx="756558" cy="488019"/>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dirty="0"/>
              <a:t>Danni ai veicoli commerciali</a:t>
            </a:r>
            <a:endParaRPr lang="en-GB" sz="857" dirty="0"/>
          </a:p>
        </p:txBody>
      </p:sp>
      <p:sp>
        <p:nvSpPr>
          <p:cNvPr id="25" name="CasellaDiTesto 24"/>
          <p:cNvSpPr txBox="1"/>
          <p:nvPr/>
        </p:nvSpPr>
        <p:spPr>
          <a:xfrm>
            <a:off x="8292371" y="2957229"/>
            <a:ext cx="623305" cy="356123"/>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i="1" dirty="0"/>
              <a:t>Danni Indiretti</a:t>
            </a:r>
            <a:endParaRPr lang="en-GB" sz="857" i="1" dirty="0"/>
          </a:p>
        </p:txBody>
      </p:sp>
      <p:sp>
        <p:nvSpPr>
          <p:cNvPr id="26" name="Rettangolo 25"/>
          <p:cNvSpPr/>
          <p:nvPr/>
        </p:nvSpPr>
        <p:spPr>
          <a:xfrm>
            <a:off x="242176" y="2403694"/>
            <a:ext cx="8831384" cy="1213714"/>
          </a:xfrm>
          <a:prstGeom prst="rect">
            <a:avLst/>
          </a:prstGeom>
          <a:noFill/>
          <a:ln>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1286" dirty="0"/>
          </a:p>
        </p:txBody>
      </p:sp>
      <p:sp>
        <p:nvSpPr>
          <p:cNvPr id="27" name="CasellaDiTesto 26"/>
          <p:cNvSpPr txBox="1"/>
          <p:nvPr/>
        </p:nvSpPr>
        <p:spPr>
          <a:xfrm>
            <a:off x="2451078" y="4405924"/>
            <a:ext cx="1266224" cy="488082"/>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1286" b="1" u="sng" dirty="0"/>
              <a:t>Riduzione del Fatturato</a:t>
            </a:r>
            <a:endParaRPr lang="en-GB" sz="1286" b="1" u="sng" dirty="0"/>
          </a:p>
        </p:txBody>
      </p:sp>
      <p:sp>
        <p:nvSpPr>
          <p:cNvPr id="28" name="Rettangolo 27"/>
          <p:cNvSpPr/>
          <p:nvPr/>
        </p:nvSpPr>
        <p:spPr>
          <a:xfrm>
            <a:off x="2182724" y="4160856"/>
            <a:ext cx="5197231" cy="1968639"/>
          </a:xfrm>
          <a:prstGeom prst="rect">
            <a:avLst/>
          </a:prstGeom>
          <a:noFill/>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GB" sz="1286" dirty="0"/>
          </a:p>
        </p:txBody>
      </p:sp>
      <p:sp>
        <p:nvSpPr>
          <p:cNvPr id="29" name="CasellaDiTesto 28"/>
          <p:cNvSpPr txBox="1"/>
          <p:nvPr/>
        </p:nvSpPr>
        <p:spPr>
          <a:xfrm>
            <a:off x="5505015" y="4405924"/>
            <a:ext cx="1681879" cy="488082"/>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1286" b="1" u="sng" dirty="0"/>
              <a:t>Aumento costi di operatività</a:t>
            </a:r>
            <a:endParaRPr lang="en-GB" sz="1286" b="1" u="sng" dirty="0"/>
          </a:p>
        </p:txBody>
      </p:sp>
      <p:sp>
        <p:nvSpPr>
          <p:cNvPr id="30" name="CasellaDiTesto 29"/>
          <p:cNvSpPr txBox="1"/>
          <p:nvPr/>
        </p:nvSpPr>
        <p:spPr>
          <a:xfrm>
            <a:off x="3913519" y="5342969"/>
            <a:ext cx="1266224" cy="68595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it-IT" sz="1286" b="1" u="sng" dirty="0"/>
              <a:t>Azioni di mitigazione e di adattamento</a:t>
            </a:r>
            <a:endParaRPr lang="en-GB" sz="1286" b="1" u="sng" dirty="0"/>
          </a:p>
        </p:txBody>
      </p:sp>
      <p:cxnSp>
        <p:nvCxnSpPr>
          <p:cNvPr id="32" name="Connettore 2 31"/>
          <p:cNvCxnSpPr/>
          <p:nvPr/>
        </p:nvCxnSpPr>
        <p:spPr>
          <a:xfrm>
            <a:off x="2126901" y="1965012"/>
            <a:ext cx="0" cy="340528"/>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cxnSp>
        <p:nvCxnSpPr>
          <p:cNvPr id="33" name="Connettore 2 32"/>
          <p:cNvCxnSpPr/>
          <p:nvPr/>
        </p:nvCxnSpPr>
        <p:spPr>
          <a:xfrm>
            <a:off x="6059714" y="1965012"/>
            <a:ext cx="0" cy="340528"/>
          </a:xfrm>
          <a:prstGeom prst="straightConnector1">
            <a:avLst/>
          </a:prstGeom>
          <a:ln w="57150">
            <a:solidFill>
              <a:schemeClr val="accent1"/>
            </a:solidFill>
            <a:tailEnd type="triangle"/>
          </a:ln>
        </p:spPr>
        <p:style>
          <a:lnRef idx="3">
            <a:schemeClr val="accent4"/>
          </a:lnRef>
          <a:fillRef idx="0">
            <a:schemeClr val="accent4"/>
          </a:fillRef>
          <a:effectRef idx="2">
            <a:schemeClr val="accent4"/>
          </a:effectRef>
          <a:fontRef idx="minor">
            <a:schemeClr val="tx1"/>
          </a:fontRef>
        </p:style>
      </p:cxnSp>
      <p:cxnSp>
        <p:nvCxnSpPr>
          <p:cNvPr id="34" name="Connettore 2 33"/>
          <p:cNvCxnSpPr/>
          <p:nvPr/>
        </p:nvCxnSpPr>
        <p:spPr>
          <a:xfrm>
            <a:off x="4572000" y="3759759"/>
            <a:ext cx="0" cy="340528"/>
          </a:xfrm>
          <a:prstGeom prst="straightConnector1">
            <a:avLst/>
          </a:prstGeom>
          <a:ln w="57150">
            <a:solidFill>
              <a:schemeClr val="accent2"/>
            </a:solidFill>
            <a:tailEnd type="triangle"/>
          </a:ln>
        </p:spPr>
        <p:style>
          <a:lnRef idx="3">
            <a:schemeClr val="accent4"/>
          </a:lnRef>
          <a:fillRef idx="0">
            <a:schemeClr val="accent4"/>
          </a:fillRef>
          <a:effectRef idx="2">
            <a:schemeClr val="accent4"/>
          </a:effectRef>
          <a:fontRef idx="minor">
            <a:schemeClr val="tx1"/>
          </a:fontRef>
        </p:style>
      </p:cxnSp>
      <p:cxnSp>
        <p:nvCxnSpPr>
          <p:cNvPr id="38" name="Connettore 4 37"/>
          <p:cNvCxnSpPr>
            <a:stCxn id="30" idx="1"/>
            <a:endCxn id="4" idx="1"/>
          </p:cNvCxnSpPr>
          <p:nvPr/>
        </p:nvCxnSpPr>
        <p:spPr>
          <a:xfrm rot="10800000">
            <a:off x="1385953" y="1639480"/>
            <a:ext cx="2527566" cy="4046469"/>
          </a:xfrm>
          <a:prstGeom prst="bentConnector3">
            <a:avLst>
              <a:gd name="adj1" fmla="val 150246"/>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0" name="CasellaDiTesto 39"/>
          <p:cNvSpPr txBox="1"/>
          <p:nvPr/>
        </p:nvSpPr>
        <p:spPr>
          <a:xfrm>
            <a:off x="7345634" y="2106566"/>
            <a:ext cx="1687527" cy="290208"/>
          </a:xfrm>
          <a:prstGeom prst="rect">
            <a:avLst/>
          </a:prstGeom>
          <a:noFill/>
        </p:spPr>
        <p:txBody>
          <a:bodyPr wrap="square" rtlCol="0">
            <a:spAutoFit/>
          </a:bodyPr>
          <a:lstStyle/>
          <a:p>
            <a:pPr algn="ctr"/>
            <a:r>
              <a:rPr lang="it-IT" sz="1286" b="1" i="1" dirty="0">
                <a:solidFill>
                  <a:srgbClr val="7030A0"/>
                </a:solidFill>
              </a:rPr>
              <a:t>Modello «Fisico»</a:t>
            </a:r>
            <a:endParaRPr lang="en-GB" sz="1286" b="1" i="1" dirty="0">
              <a:solidFill>
                <a:srgbClr val="7030A0"/>
              </a:solidFill>
            </a:endParaRPr>
          </a:p>
        </p:txBody>
      </p:sp>
      <p:sp>
        <p:nvSpPr>
          <p:cNvPr id="41" name="CasellaDiTesto 40"/>
          <p:cNvSpPr txBox="1"/>
          <p:nvPr/>
        </p:nvSpPr>
        <p:spPr>
          <a:xfrm>
            <a:off x="5696374" y="3926290"/>
            <a:ext cx="1687527" cy="290208"/>
          </a:xfrm>
          <a:prstGeom prst="rect">
            <a:avLst/>
          </a:prstGeom>
          <a:noFill/>
        </p:spPr>
        <p:txBody>
          <a:bodyPr wrap="square" rtlCol="0">
            <a:spAutoFit/>
          </a:bodyPr>
          <a:lstStyle/>
          <a:p>
            <a:pPr algn="ctr"/>
            <a:r>
              <a:rPr lang="it-IT" sz="1286" b="1" i="1" dirty="0">
                <a:solidFill>
                  <a:srgbClr val="7030A0"/>
                </a:solidFill>
              </a:rPr>
              <a:t>Modello </a:t>
            </a:r>
            <a:r>
              <a:rPr lang="it-IT" sz="1286" b="1" i="1" dirty="0" smtClean="0">
                <a:solidFill>
                  <a:srgbClr val="7030A0"/>
                </a:solidFill>
              </a:rPr>
              <a:t>«Economico»</a:t>
            </a:r>
            <a:endParaRPr lang="en-GB" sz="1286" b="1" i="1" dirty="0">
              <a:solidFill>
                <a:srgbClr val="7030A0"/>
              </a:solidFill>
            </a:endParaRPr>
          </a:p>
        </p:txBody>
      </p:sp>
      <p:sp>
        <p:nvSpPr>
          <p:cNvPr id="43" name="CasellaDiTesto 42"/>
          <p:cNvSpPr txBox="1"/>
          <p:nvPr/>
        </p:nvSpPr>
        <p:spPr>
          <a:xfrm>
            <a:off x="1153161" y="297492"/>
            <a:ext cx="6088842" cy="619913"/>
          </a:xfrm>
          <a:prstGeom prst="rect">
            <a:avLst/>
          </a:prstGeom>
          <a:noFill/>
          <a:ln>
            <a:solidFill>
              <a:schemeClr val="tx1"/>
            </a:solidFill>
          </a:ln>
        </p:spPr>
        <p:txBody>
          <a:bodyPr wrap="square" rtlCol="0">
            <a:spAutoFit/>
          </a:bodyPr>
          <a:lstStyle/>
          <a:p>
            <a:pPr algn="ctr"/>
            <a:r>
              <a:rPr lang="it-IT" sz="1714" b="1" dirty="0">
                <a:solidFill>
                  <a:schemeClr val="bg1"/>
                </a:solidFill>
              </a:rPr>
              <a:t>Modello Concettuale Generale Attività economiche</a:t>
            </a:r>
          </a:p>
          <a:p>
            <a:pPr algn="ctr"/>
            <a:r>
              <a:rPr lang="it-IT" sz="1714" b="1" dirty="0">
                <a:solidFill>
                  <a:schemeClr val="bg1"/>
                </a:solidFill>
              </a:rPr>
              <a:t>Un quadro generale</a:t>
            </a:r>
            <a:endParaRPr lang="en-GB" sz="1714" b="1" dirty="0">
              <a:solidFill>
                <a:schemeClr val="bg1"/>
              </a:solidFill>
            </a:endParaRPr>
          </a:p>
        </p:txBody>
      </p:sp>
      <p:cxnSp>
        <p:nvCxnSpPr>
          <p:cNvPr id="50" name="Connettore 2 49"/>
          <p:cNvCxnSpPr>
            <a:stCxn id="30" idx="0"/>
            <a:endCxn id="27" idx="2"/>
          </p:cNvCxnSpPr>
          <p:nvPr/>
        </p:nvCxnSpPr>
        <p:spPr>
          <a:xfrm flipH="1" flipV="1">
            <a:off x="3084190" y="4894006"/>
            <a:ext cx="1462441" cy="448963"/>
          </a:xfrm>
          <a:prstGeom prst="straightConnector1">
            <a:avLst/>
          </a:prstGeom>
          <a:ln w="57150">
            <a:solidFill>
              <a:schemeClr val="accent6"/>
            </a:solidFill>
            <a:tailEnd type="triangle"/>
          </a:ln>
        </p:spPr>
        <p:style>
          <a:lnRef idx="3">
            <a:schemeClr val="accent4"/>
          </a:lnRef>
          <a:fillRef idx="0">
            <a:schemeClr val="accent4"/>
          </a:fillRef>
          <a:effectRef idx="2">
            <a:schemeClr val="accent4"/>
          </a:effectRef>
          <a:fontRef idx="minor">
            <a:schemeClr val="tx1"/>
          </a:fontRef>
        </p:style>
      </p:cxnSp>
      <p:cxnSp>
        <p:nvCxnSpPr>
          <p:cNvPr id="52" name="Connettore 2 51"/>
          <p:cNvCxnSpPr>
            <a:stCxn id="30" idx="0"/>
            <a:endCxn id="29" idx="2"/>
          </p:cNvCxnSpPr>
          <p:nvPr/>
        </p:nvCxnSpPr>
        <p:spPr>
          <a:xfrm flipV="1">
            <a:off x="4546631" y="4894006"/>
            <a:ext cx="1799324" cy="448963"/>
          </a:xfrm>
          <a:prstGeom prst="straightConnector1">
            <a:avLst/>
          </a:prstGeom>
          <a:ln w="57150">
            <a:solidFill>
              <a:schemeClr val="accent6"/>
            </a:solidFill>
            <a:tailEnd type="triangle"/>
          </a:ln>
        </p:spPr>
        <p:style>
          <a:lnRef idx="3">
            <a:schemeClr val="accent4"/>
          </a:lnRef>
          <a:fillRef idx="0">
            <a:schemeClr val="accent4"/>
          </a:fillRef>
          <a:effectRef idx="2">
            <a:schemeClr val="accent4"/>
          </a:effectRef>
          <a:fontRef idx="minor">
            <a:schemeClr val="tx1"/>
          </a:fontRef>
        </p:style>
      </p:cxnSp>
      <p:sp>
        <p:nvSpPr>
          <p:cNvPr id="53" name="CasellaDiTesto 52"/>
          <p:cNvSpPr txBox="1"/>
          <p:nvPr/>
        </p:nvSpPr>
        <p:spPr>
          <a:xfrm>
            <a:off x="1724026" y="3701893"/>
            <a:ext cx="2690266" cy="400110"/>
          </a:xfrm>
          <a:prstGeom prst="rect">
            <a:avLst/>
          </a:prstGeom>
          <a:noFill/>
        </p:spPr>
        <p:txBody>
          <a:bodyPr wrap="square" rtlCol="0">
            <a:spAutoFit/>
          </a:bodyPr>
          <a:lstStyle/>
          <a:p>
            <a:pPr algn="r"/>
            <a:r>
              <a:rPr lang="it-IT" sz="1000" dirty="0"/>
              <a:t>Da </a:t>
            </a:r>
            <a:r>
              <a:rPr lang="it-IT" sz="1000" i="1" dirty="0"/>
              <a:t>Tipo di danno</a:t>
            </a:r>
          </a:p>
          <a:p>
            <a:pPr algn="r"/>
            <a:r>
              <a:rPr lang="it-IT" sz="1000" dirty="0"/>
              <a:t>A </a:t>
            </a:r>
            <a:r>
              <a:rPr lang="it-IT" sz="1000" i="1" dirty="0"/>
              <a:t>Ammontare del danno con danno indiretto </a:t>
            </a:r>
            <a:endParaRPr lang="en-GB" sz="1000" i="1" dirty="0"/>
          </a:p>
        </p:txBody>
      </p:sp>
      <p:sp>
        <p:nvSpPr>
          <p:cNvPr id="31" name="CasellaDiTesto 30"/>
          <p:cNvSpPr txBox="1"/>
          <p:nvPr/>
        </p:nvSpPr>
        <p:spPr>
          <a:xfrm>
            <a:off x="3257838" y="1489998"/>
            <a:ext cx="1451429" cy="29020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1286" b="1" u="sng" dirty="0"/>
              <a:t>Esposizione</a:t>
            </a:r>
            <a:endParaRPr lang="en-GB" sz="1286" b="1" u="sng" dirty="0"/>
          </a:p>
        </p:txBody>
      </p:sp>
      <p:cxnSp>
        <p:nvCxnSpPr>
          <p:cNvPr id="35" name="Connettore 2 34"/>
          <p:cNvCxnSpPr/>
          <p:nvPr/>
        </p:nvCxnSpPr>
        <p:spPr>
          <a:xfrm>
            <a:off x="3913519" y="1936302"/>
            <a:ext cx="0" cy="340528"/>
          </a:xfrm>
          <a:prstGeom prst="straightConnector1">
            <a:avLst/>
          </a:prstGeom>
          <a:ln w="57150">
            <a:solidFill>
              <a:schemeClr val="tx1"/>
            </a:solidFill>
            <a:tailEnd type="triangle"/>
          </a:ln>
        </p:spPr>
        <p:style>
          <a:lnRef idx="3">
            <a:schemeClr val="accent4"/>
          </a:lnRef>
          <a:fillRef idx="0">
            <a:schemeClr val="accent4"/>
          </a:fillRef>
          <a:effectRef idx="2">
            <a:schemeClr val="accent4"/>
          </a:effectRef>
          <a:fontRef idx="minor">
            <a:schemeClr val="tx1"/>
          </a:fontRef>
        </p:style>
      </p:cxnSp>
      <p:cxnSp>
        <p:nvCxnSpPr>
          <p:cNvPr id="3" name="Connettore 4 2"/>
          <p:cNvCxnSpPr/>
          <p:nvPr/>
        </p:nvCxnSpPr>
        <p:spPr>
          <a:xfrm flipV="1">
            <a:off x="135618" y="1509313"/>
            <a:ext cx="3838410" cy="131904"/>
          </a:xfrm>
          <a:prstGeom prst="bentConnector4">
            <a:avLst>
              <a:gd name="adj1" fmla="val -563"/>
              <a:gd name="adj2" fmla="val 273308"/>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1632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asellaDiTesto 35"/>
          <p:cNvSpPr txBox="1"/>
          <p:nvPr/>
        </p:nvSpPr>
        <p:spPr>
          <a:xfrm>
            <a:off x="3655919" y="1585915"/>
            <a:ext cx="1451429" cy="2242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it-IT" sz="857" b="1" u="sng" dirty="0"/>
              <a:t>Parametri di Vulnerabilità</a:t>
            </a:r>
            <a:endParaRPr lang="en-GB" sz="857" b="1" u="sng" dirty="0"/>
          </a:p>
        </p:txBody>
      </p:sp>
      <p:sp>
        <p:nvSpPr>
          <p:cNvPr id="37" name="CasellaDiTesto 36"/>
          <p:cNvSpPr txBox="1"/>
          <p:nvPr/>
        </p:nvSpPr>
        <p:spPr>
          <a:xfrm>
            <a:off x="7418679" y="3391090"/>
            <a:ext cx="1451429" cy="2242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sz="857" b="1" u="sng" dirty="0"/>
              <a:t>Parametri di Pericolosità</a:t>
            </a:r>
            <a:endParaRPr lang="en-GB" sz="857" b="1" u="sng" dirty="0"/>
          </a:p>
        </p:txBody>
      </p:sp>
      <p:sp>
        <p:nvSpPr>
          <p:cNvPr id="39" name="CasellaDiTesto 38"/>
          <p:cNvSpPr txBox="1"/>
          <p:nvPr/>
        </p:nvSpPr>
        <p:spPr>
          <a:xfrm>
            <a:off x="7418679" y="3682101"/>
            <a:ext cx="1466034" cy="93884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sz="786" dirty="0"/>
              <a:t>Altezza dell’acqua</a:t>
            </a:r>
          </a:p>
          <a:p>
            <a:pPr algn="ctr"/>
            <a:r>
              <a:rPr lang="it-IT" sz="786" dirty="0"/>
              <a:t>Velocità dell’acqua</a:t>
            </a:r>
          </a:p>
          <a:p>
            <a:pPr algn="ctr"/>
            <a:r>
              <a:rPr lang="it-IT" sz="786" dirty="0"/>
              <a:t>Tempo di accadimento dell’evento</a:t>
            </a:r>
          </a:p>
          <a:p>
            <a:pPr algn="ctr"/>
            <a:r>
              <a:rPr lang="it-IT" sz="786" dirty="0"/>
              <a:t>Durata</a:t>
            </a:r>
          </a:p>
          <a:p>
            <a:pPr algn="ctr"/>
            <a:r>
              <a:rPr lang="it-IT" sz="786" dirty="0"/>
              <a:t>Presenza di sedimenti</a:t>
            </a:r>
          </a:p>
          <a:p>
            <a:pPr algn="ctr"/>
            <a:r>
              <a:rPr lang="it-IT" sz="786" dirty="0"/>
              <a:t>Presenza di Contaminanti</a:t>
            </a:r>
            <a:endParaRPr lang="en-GB" sz="786" dirty="0"/>
          </a:p>
        </p:txBody>
      </p:sp>
      <p:sp>
        <p:nvSpPr>
          <p:cNvPr id="42" name="CasellaDiTesto 41"/>
          <p:cNvSpPr txBox="1"/>
          <p:nvPr/>
        </p:nvSpPr>
        <p:spPr>
          <a:xfrm>
            <a:off x="217394" y="1843561"/>
            <a:ext cx="683845" cy="21326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it-IT" sz="786" b="1" dirty="0"/>
              <a:t>Edificio</a:t>
            </a:r>
            <a:endParaRPr lang="en-GB" sz="786" b="1" dirty="0"/>
          </a:p>
        </p:txBody>
      </p:sp>
      <p:sp>
        <p:nvSpPr>
          <p:cNvPr id="44" name="CasellaDiTesto 43"/>
          <p:cNvSpPr txBox="1"/>
          <p:nvPr/>
        </p:nvSpPr>
        <p:spPr>
          <a:xfrm>
            <a:off x="1095823" y="1849241"/>
            <a:ext cx="816246" cy="33419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it-IT" sz="786" b="1" dirty="0"/>
              <a:t>Elementi Funzionali</a:t>
            </a:r>
            <a:endParaRPr lang="en-GB" sz="786" b="1" dirty="0"/>
          </a:p>
        </p:txBody>
      </p:sp>
      <p:sp>
        <p:nvSpPr>
          <p:cNvPr id="45" name="CasellaDiTesto 44"/>
          <p:cNvSpPr txBox="1"/>
          <p:nvPr/>
        </p:nvSpPr>
        <p:spPr>
          <a:xfrm>
            <a:off x="2054698" y="1849240"/>
            <a:ext cx="928084" cy="21326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it-IT" sz="786" b="1" dirty="0"/>
              <a:t>Impianti</a:t>
            </a:r>
            <a:endParaRPr lang="en-GB" sz="786" b="1" dirty="0"/>
          </a:p>
        </p:txBody>
      </p:sp>
      <p:sp>
        <p:nvSpPr>
          <p:cNvPr id="46" name="CasellaDiTesto 45"/>
          <p:cNvSpPr txBox="1"/>
          <p:nvPr/>
        </p:nvSpPr>
        <p:spPr>
          <a:xfrm>
            <a:off x="3125410" y="1849241"/>
            <a:ext cx="877490" cy="21326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it-IT" sz="786" b="1" dirty="0"/>
              <a:t>Magazzino</a:t>
            </a:r>
            <a:endParaRPr lang="en-GB" sz="786" b="1" dirty="0"/>
          </a:p>
        </p:txBody>
      </p:sp>
      <p:sp>
        <p:nvSpPr>
          <p:cNvPr id="47" name="CasellaDiTesto 46"/>
          <p:cNvSpPr txBox="1"/>
          <p:nvPr/>
        </p:nvSpPr>
        <p:spPr>
          <a:xfrm>
            <a:off x="4144316" y="1849240"/>
            <a:ext cx="847371" cy="21326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it-IT" sz="786" b="1" dirty="0"/>
              <a:t>Merci</a:t>
            </a:r>
            <a:endParaRPr lang="en-GB" sz="786" b="1" dirty="0"/>
          </a:p>
        </p:txBody>
      </p:sp>
      <p:sp>
        <p:nvSpPr>
          <p:cNvPr id="48" name="CasellaDiTesto 47"/>
          <p:cNvSpPr txBox="1"/>
          <p:nvPr/>
        </p:nvSpPr>
        <p:spPr>
          <a:xfrm>
            <a:off x="5155215" y="1846959"/>
            <a:ext cx="973360" cy="21326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it-IT" sz="786" b="1" dirty="0"/>
              <a:t>Stock</a:t>
            </a:r>
            <a:endParaRPr lang="en-GB" sz="786" b="1" dirty="0"/>
          </a:p>
        </p:txBody>
      </p:sp>
      <p:sp>
        <p:nvSpPr>
          <p:cNvPr id="49" name="CasellaDiTesto 48"/>
          <p:cNvSpPr txBox="1"/>
          <p:nvPr/>
        </p:nvSpPr>
        <p:spPr>
          <a:xfrm>
            <a:off x="1108784" y="2537912"/>
            <a:ext cx="803285" cy="81791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122467" indent="-122467">
              <a:buFont typeface="Arial" panose="020B0604020202020204" pitchFamily="34" charset="0"/>
              <a:buChar char="•"/>
            </a:pPr>
            <a:r>
              <a:rPr lang="it-IT" sz="786" dirty="0"/>
              <a:t>Tipologia</a:t>
            </a:r>
          </a:p>
          <a:p>
            <a:pPr marL="122467" indent="-122467">
              <a:buFont typeface="Arial" panose="020B0604020202020204" pitchFamily="34" charset="0"/>
              <a:buChar char="•"/>
            </a:pPr>
            <a:r>
              <a:rPr lang="it-IT" sz="786" dirty="0"/>
              <a:t>Materiale</a:t>
            </a:r>
          </a:p>
          <a:p>
            <a:pPr marL="122467" indent="-122467">
              <a:buFont typeface="Arial" panose="020B0604020202020204" pitchFamily="34" charset="0"/>
              <a:buChar char="•"/>
            </a:pPr>
            <a:r>
              <a:rPr lang="it-IT" sz="786" dirty="0"/>
              <a:t>Peso</a:t>
            </a:r>
          </a:p>
          <a:p>
            <a:pPr marL="122467" indent="-122467">
              <a:buFont typeface="Arial" panose="020B0604020202020204" pitchFamily="34" charset="0"/>
              <a:buChar char="•"/>
            </a:pPr>
            <a:r>
              <a:rPr lang="it-IT" sz="786" dirty="0"/>
              <a:t>Dimensione</a:t>
            </a:r>
          </a:p>
          <a:p>
            <a:pPr marL="122467" indent="-122467">
              <a:buFont typeface="Arial" panose="020B0604020202020204" pitchFamily="34" charset="0"/>
              <a:buChar char="•"/>
            </a:pPr>
            <a:r>
              <a:rPr lang="it-IT" sz="786" dirty="0"/>
              <a:t>Mobile/Fisso</a:t>
            </a:r>
            <a:endParaRPr lang="en-GB" sz="786" dirty="0"/>
          </a:p>
        </p:txBody>
      </p:sp>
      <p:sp>
        <p:nvSpPr>
          <p:cNvPr id="51" name="CasellaDiTesto 50"/>
          <p:cNvSpPr txBox="1"/>
          <p:nvPr/>
        </p:nvSpPr>
        <p:spPr>
          <a:xfrm>
            <a:off x="1108785" y="2254032"/>
            <a:ext cx="803284" cy="21326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it-IT" sz="786" i="1" dirty="0"/>
              <a:t>Arredamento</a:t>
            </a:r>
            <a:endParaRPr lang="en-GB" sz="786" i="1" dirty="0"/>
          </a:p>
        </p:txBody>
      </p:sp>
      <p:sp>
        <p:nvSpPr>
          <p:cNvPr id="54" name="CasellaDiTesto 53"/>
          <p:cNvSpPr txBox="1"/>
          <p:nvPr/>
        </p:nvSpPr>
        <p:spPr>
          <a:xfrm>
            <a:off x="1092804" y="3405984"/>
            <a:ext cx="803284" cy="33419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it-IT" sz="786" i="1" dirty="0"/>
              <a:t>Strumenti di lavoro</a:t>
            </a:r>
            <a:endParaRPr lang="en-GB" sz="786" i="1" dirty="0"/>
          </a:p>
        </p:txBody>
      </p:sp>
      <p:sp>
        <p:nvSpPr>
          <p:cNvPr id="55" name="CasellaDiTesto 54"/>
          <p:cNvSpPr txBox="1"/>
          <p:nvPr/>
        </p:nvSpPr>
        <p:spPr>
          <a:xfrm>
            <a:off x="1092804" y="3798983"/>
            <a:ext cx="803285" cy="69698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122467" indent="-122467">
              <a:buFont typeface="Arial" panose="020B0604020202020204" pitchFamily="34" charset="0"/>
              <a:buChar char="•"/>
            </a:pPr>
            <a:r>
              <a:rPr lang="it-IT" sz="786" dirty="0"/>
              <a:t>Tipologia</a:t>
            </a:r>
          </a:p>
          <a:p>
            <a:pPr marL="122467" indent="-122467">
              <a:buFont typeface="Arial" panose="020B0604020202020204" pitchFamily="34" charset="0"/>
              <a:buChar char="•"/>
            </a:pPr>
            <a:r>
              <a:rPr lang="it-IT" sz="786" dirty="0"/>
              <a:t>Materiale</a:t>
            </a:r>
          </a:p>
          <a:p>
            <a:pPr marL="122467" indent="-122467">
              <a:buFont typeface="Arial" panose="020B0604020202020204" pitchFamily="34" charset="0"/>
              <a:buChar char="•"/>
            </a:pPr>
            <a:r>
              <a:rPr lang="it-IT" sz="786" dirty="0"/>
              <a:t>Connessione ad un impianto</a:t>
            </a:r>
            <a:endParaRPr lang="en-GB" sz="786" dirty="0"/>
          </a:p>
        </p:txBody>
      </p:sp>
      <p:sp>
        <p:nvSpPr>
          <p:cNvPr id="56" name="CasellaDiTesto 55"/>
          <p:cNvSpPr txBox="1"/>
          <p:nvPr/>
        </p:nvSpPr>
        <p:spPr>
          <a:xfrm>
            <a:off x="2055912" y="2555066"/>
            <a:ext cx="928083" cy="57605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122467" indent="-122467">
              <a:buFont typeface="Arial" panose="020B0604020202020204" pitchFamily="34" charset="0"/>
              <a:buChar char="•"/>
            </a:pPr>
            <a:r>
              <a:rPr lang="it-IT" sz="786" dirty="0"/>
              <a:t>Tipo di impianto</a:t>
            </a:r>
          </a:p>
          <a:p>
            <a:pPr marL="122467" indent="-122467">
              <a:buFont typeface="Arial" panose="020B0604020202020204" pitchFamily="34" charset="0"/>
              <a:buChar char="•"/>
            </a:pPr>
            <a:r>
              <a:rPr lang="it-IT" sz="786" dirty="0"/>
              <a:t>Posizionamento dell’impianto</a:t>
            </a:r>
          </a:p>
        </p:txBody>
      </p:sp>
      <p:sp>
        <p:nvSpPr>
          <p:cNvPr id="57" name="CasellaDiTesto 56"/>
          <p:cNvSpPr txBox="1"/>
          <p:nvPr/>
        </p:nvSpPr>
        <p:spPr>
          <a:xfrm>
            <a:off x="3125410" y="2564416"/>
            <a:ext cx="877490" cy="190629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122467" indent="-122467">
              <a:buFont typeface="Arial" panose="020B0604020202020204" pitchFamily="34" charset="0"/>
              <a:buChar char="•"/>
            </a:pPr>
            <a:r>
              <a:rPr lang="it-IT" sz="786" dirty="0"/>
              <a:t>Tipo di magazzino</a:t>
            </a:r>
          </a:p>
          <a:p>
            <a:pPr marL="122467" indent="-122467">
              <a:buFont typeface="Arial" panose="020B0604020202020204" pitchFamily="34" charset="0"/>
              <a:buChar char="•"/>
            </a:pPr>
            <a:r>
              <a:rPr lang="it-IT" sz="786" dirty="0"/>
              <a:t>Scaffalature mobili/fissi</a:t>
            </a:r>
          </a:p>
          <a:p>
            <a:pPr marL="122467" indent="-122467">
              <a:buFont typeface="Arial" panose="020B0604020202020204" pitchFamily="34" charset="0"/>
              <a:buChar char="•"/>
            </a:pPr>
            <a:r>
              <a:rPr lang="it-IT" sz="786" dirty="0"/>
              <a:t>Materiale scaffalature</a:t>
            </a:r>
          </a:p>
          <a:p>
            <a:pPr marL="122467" indent="-122467">
              <a:buFont typeface="Arial" panose="020B0604020202020204" pitchFamily="34" charset="0"/>
              <a:buChar char="•"/>
            </a:pPr>
            <a:r>
              <a:rPr lang="it-IT" sz="786" dirty="0"/>
              <a:t>Peso delle scaffalature</a:t>
            </a:r>
          </a:p>
          <a:p>
            <a:pPr marL="122467" indent="-122467">
              <a:buFont typeface="Arial" panose="020B0604020202020204" pitchFamily="34" charset="0"/>
              <a:buChar char="•"/>
            </a:pPr>
            <a:r>
              <a:rPr lang="it-IT" sz="786" dirty="0"/>
              <a:t>Dimensione delle scaffalature</a:t>
            </a:r>
          </a:p>
          <a:p>
            <a:pPr marL="122467" indent="-122467">
              <a:buFont typeface="Arial" panose="020B0604020202020204" pitchFamily="34" charset="0"/>
              <a:buChar char="•"/>
            </a:pPr>
            <a:r>
              <a:rPr lang="it-IT" sz="786" dirty="0"/>
              <a:t>Organizzazione del magazzino</a:t>
            </a:r>
          </a:p>
          <a:p>
            <a:pPr marL="122467" indent="-122467">
              <a:buFont typeface="Arial" panose="020B0604020202020204" pitchFamily="34" charset="0"/>
              <a:buChar char="•"/>
            </a:pPr>
            <a:endParaRPr lang="it-IT" sz="786" dirty="0"/>
          </a:p>
        </p:txBody>
      </p:sp>
      <p:sp>
        <p:nvSpPr>
          <p:cNvPr id="58" name="CasellaDiTesto 57"/>
          <p:cNvSpPr txBox="1"/>
          <p:nvPr/>
        </p:nvSpPr>
        <p:spPr>
          <a:xfrm>
            <a:off x="4144315" y="2565751"/>
            <a:ext cx="886527" cy="190629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122467" indent="-122467">
              <a:buFont typeface="Arial" panose="020B0604020202020204" pitchFamily="34" charset="0"/>
              <a:buChar char="•"/>
            </a:pPr>
            <a:r>
              <a:rPr lang="it-IT" sz="786" dirty="0"/>
              <a:t>Deperibili</a:t>
            </a:r>
          </a:p>
          <a:p>
            <a:pPr marL="122467" indent="-122467">
              <a:buFont typeface="Arial" panose="020B0604020202020204" pitchFamily="34" charset="0"/>
              <a:buChar char="•"/>
            </a:pPr>
            <a:r>
              <a:rPr lang="it-IT" sz="786" dirty="0"/>
              <a:t>Proprietà</a:t>
            </a:r>
          </a:p>
          <a:p>
            <a:pPr marL="122467" indent="-122467">
              <a:buFont typeface="Arial" panose="020B0604020202020204" pitchFamily="34" charset="0"/>
              <a:buChar char="•"/>
            </a:pPr>
            <a:r>
              <a:rPr lang="it-IT" sz="786" dirty="0"/>
              <a:t>Fragilità</a:t>
            </a:r>
          </a:p>
          <a:p>
            <a:pPr marL="122467" indent="-122467">
              <a:buFont typeface="Arial" panose="020B0604020202020204" pitchFamily="34" charset="0"/>
              <a:buChar char="•"/>
            </a:pPr>
            <a:r>
              <a:rPr lang="it-IT" sz="786" dirty="0"/>
              <a:t>Peso</a:t>
            </a:r>
          </a:p>
          <a:p>
            <a:pPr marL="122467" indent="-122467">
              <a:buFont typeface="Arial" panose="020B0604020202020204" pitchFamily="34" charset="0"/>
              <a:buChar char="•"/>
            </a:pPr>
            <a:r>
              <a:rPr lang="it-IT" sz="786" dirty="0"/>
              <a:t>Dimensione</a:t>
            </a:r>
          </a:p>
          <a:p>
            <a:pPr marL="122467" indent="-122467">
              <a:buFont typeface="Arial" panose="020B0604020202020204" pitchFamily="34" charset="0"/>
              <a:buChar char="•"/>
            </a:pPr>
            <a:r>
              <a:rPr lang="it-IT" sz="786" dirty="0"/>
              <a:t>Resistenza all’acqua</a:t>
            </a:r>
          </a:p>
          <a:p>
            <a:pPr marL="122467" indent="-122467">
              <a:buFont typeface="Arial" panose="020B0604020202020204" pitchFamily="34" charset="0"/>
              <a:buChar char="•"/>
            </a:pPr>
            <a:r>
              <a:rPr lang="it-IT" sz="786" dirty="0"/>
              <a:t>Necessita di refrigerazione</a:t>
            </a:r>
          </a:p>
          <a:p>
            <a:pPr marL="122467" indent="-122467">
              <a:buFont typeface="Arial" panose="020B0604020202020204" pitchFamily="34" charset="0"/>
              <a:buChar char="•"/>
            </a:pPr>
            <a:r>
              <a:rPr lang="it-IT" sz="786" dirty="0"/>
              <a:t>Capacità contaminante</a:t>
            </a:r>
          </a:p>
          <a:p>
            <a:pPr marL="122467" indent="-122467">
              <a:buFont typeface="Arial" panose="020B0604020202020204" pitchFamily="34" charset="0"/>
              <a:buChar char="•"/>
            </a:pPr>
            <a:r>
              <a:rPr lang="it-IT" sz="786" dirty="0"/>
              <a:t>Unicità </a:t>
            </a:r>
          </a:p>
          <a:p>
            <a:pPr marL="122467" indent="-122467">
              <a:buFont typeface="Arial" panose="020B0604020202020204" pitchFamily="34" charset="0"/>
              <a:buChar char="•"/>
            </a:pPr>
            <a:r>
              <a:rPr lang="it-IT" sz="786" dirty="0"/>
              <a:t>Rarità</a:t>
            </a:r>
          </a:p>
          <a:p>
            <a:pPr marL="122467" indent="-122467">
              <a:buFont typeface="Arial" panose="020B0604020202020204" pitchFamily="34" charset="0"/>
              <a:buChar char="•"/>
            </a:pPr>
            <a:r>
              <a:rPr lang="it-IT" sz="786" dirty="0"/>
              <a:t>Luogo di esposizione</a:t>
            </a:r>
          </a:p>
        </p:txBody>
      </p:sp>
      <p:sp>
        <p:nvSpPr>
          <p:cNvPr id="59" name="CasellaDiTesto 58"/>
          <p:cNvSpPr txBox="1"/>
          <p:nvPr/>
        </p:nvSpPr>
        <p:spPr>
          <a:xfrm>
            <a:off x="5157856" y="2565751"/>
            <a:ext cx="970719" cy="190629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122467" indent="-122467">
              <a:buFont typeface="Arial" panose="020B0604020202020204" pitchFamily="34" charset="0"/>
              <a:buChar char="•"/>
            </a:pPr>
            <a:r>
              <a:rPr lang="it-IT" sz="786" dirty="0"/>
              <a:t>Deperibili</a:t>
            </a:r>
          </a:p>
          <a:p>
            <a:pPr marL="122467" indent="-122467">
              <a:buFont typeface="Arial" panose="020B0604020202020204" pitchFamily="34" charset="0"/>
              <a:buChar char="•"/>
            </a:pPr>
            <a:r>
              <a:rPr lang="it-IT" sz="786" dirty="0"/>
              <a:t>Proprietà</a:t>
            </a:r>
          </a:p>
          <a:p>
            <a:pPr marL="122467" indent="-122467">
              <a:buFont typeface="Arial" panose="020B0604020202020204" pitchFamily="34" charset="0"/>
              <a:buChar char="•"/>
            </a:pPr>
            <a:r>
              <a:rPr lang="it-IT" sz="786" dirty="0"/>
              <a:t>Fragilità</a:t>
            </a:r>
          </a:p>
          <a:p>
            <a:pPr marL="122467" indent="-122467">
              <a:buFont typeface="Arial" panose="020B0604020202020204" pitchFamily="34" charset="0"/>
              <a:buChar char="•"/>
            </a:pPr>
            <a:r>
              <a:rPr lang="it-IT" sz="786" dirty="0"/>
              <a:t>Peso</a:t>
            </a:r>
          </a:p>
          <a:p>
            <a:pPr marL="122467" indent="-122467">
              <a:buFont typeface="Arial" panose="020B0604020202020204" pitchFamily="34" charset="0"/>
              <a:buChar char="•"/>
            </a:pPr>
            <a:r>
              <a:rPr lang="it-IT" sz="786" dirty="0"/>
              <a:t>Dimensione</a:t>
            </a:r>
          </a:p>
          <a:p>
            <a:pPr marL="122467" indent="-122467">
              <a:buFont typeface="Arial" panose="020B0604020202020204" pitchFamily="34" charset="0"/>
              <a:buChar char="•"/>
            </a:pPr>
            <a:r>
              <a:rPr lang="it-IT" sz="786" dirty="0"/>
              <a:t>Resistenza all’acqua</a:t>
            </a:r>
          </a:p>
          <a:p>
            <a:pPr marL="122467" indent="-122467">
              <a:buFont typeface="Arial" panose="020B0604020202020204" pitchFamily="34" charset="0"/>
              <a:buChar char="•"/>
            </a:pPr>
            <a:r>
              <a:rPr lang="it-IT" sz="786" dirty="0"/>
              <a:t>Necessita di refrigerazione</a:t>
            </a:r>
          </a:p>
          <a:p>
            <a:pPr marL="122467" indent="-122467">
              <a:buFont typeface="Arial" panose="020B0604020202020204" pitchFamily="34" charset="0"/>
              <a:buChar char="•"/>
            </a:pPr>
            <a:r>
              <a:rPr lang="it-IT" sz="786" dirty="0"/>
              <a:t>Capacità contaminante</a:t>
            </a:r>
          </a:p>
          <a:p>
            <a:pPr marL="122467" indent="-122467">
              <a:buFont typeface="Arial" panose="020B0604020202020204" pitchFamily="34" charset="0"/>
              <a:buChar char="•"/>
            </a:pPr>
            <a:r>
              <a:rPr lang="it-IT" sz="786" dirty="0"/>
              <a:t>Unicità</a:t>
            </a:r>
          </a:p>
          <a:p>
            <a:pPr marL="122467" indent="-122467">
              <a:buFont typeface="Arial" panose="020B0604020202020204" pitchFamily="34" charset="0"/>
              <a:buChar char="•"/>
            </a:pPr>
            <a:r>
              <a:rPr lang="it-IT" sz="786" dirty="0"/>
              <a:t>Rarità</a:t>
            </a:r>
          </a:p>
          <a:p>
            <a:pPr marL="122467" indent="-122467">
              <a:buFont typeface="Arial" panose="020B0604020202020204" pitchFamily="34" charset="0"/>
              <a:buChar char="•"/>
            </a:pPr>
            <a:r>
              <a:rPr lang="it-IT" sz="786" dirty="0"/>
              <a:t>Posizionamento sullo scaffale</a:t>
            </a:r>
          </a:p>
        </p:txBody>
      </p:sp>
      <p:sp>
        <p:nvSpPr>
          <p:cNvPr id="60" name="CasellaDiTesto 59"/>
          <p:cNvSpPr txBox="1"/>
          <p:nvPr/>
        </p:nvSpPr>
        <p:spPr>
          <a:xfrm>
            <a:off x="207514" y="2531255"/>
            <a:ext cx="783085" cy="105977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122467" indent="-122467">
              <a:buFont typeface="Arial" panose="020B0604020202020204" pitchFamily="34" charset="0"/>
              <a:buChar char="•"/>
            </a:pPr>
            <a:r>
              <a:rPr lang="it-IT" sz="786" dirty="0"/>
              <a:t>Tipologia</a:t>
            </a:r>
          </a:p>
          <a:p>
            <a:pPr marL="122467" indent="-122467">
              <a:buFont typeface="Arial" panose="020B0604020202020204" pitchFamily="34" charset="0"/>
              <a:buChar char="•"/>
            </a:pPr>
            <a:r>
              <a:rPr lang="it-IT" sz="786" dirty="0"/>
              <a:t>Struttura</a:t>
            </a:r>
          </a:p>
          <a:p>
            <a:pPr marL="122467" indent="-122467">
              <a:buFont typeface="Arial" panose="020B0604020202020204" pitchFamily="34" charset="0"/>
              <a:buChar char="•"/>
            </a:pPr>
            <a:r>
              <a:rPr lang="it-IT" sz="786" dirty="0"/>
              <a:t>Presenza di </a:t>
            </a:r>
            <a:br>
              <a:rPr lang="it-IT" sz="786" dirty="0"/>
            </a:br>
            <a:r>
              <a:rPr lang="it-IT" sz="786" dirty="0"/>
              <a:t>scantinato adibito a magazzino</a:t>
            </a:r>
          </a:p>
          <a:p>
            <a:pPr marL="122467" indent="-122467">
              <a:buFont typeface="Arial" panose="020B0604020202020204" pitchFamily="34" charset="0"/>
              <a:buChar char="•"/>
            </a:pPr>
            <a:r>
              <a:rPr lang="it-IT" sz="786" dirty="0" smtClean="0"/>
              <a:t>Anno</a:t>
            </a:r>
            <a:r>
              <a:rPr lang="it-IT" sz="786" dirty="0"/>
              <a:t> </a:t>
            </a:r>
            <a:r>
              <a:rPr lang="it-IT" sz="786" dirty="0" smtClean="0"/>
              <a:t>di costruzione </a:t>
            </a:r>
            <a:endParaRPr lang="it-IT" sz="786" dirty="0"/>
          </a:p>
        </p:txBody>
      </p:sp>
      <p:sp>
        <p:nvSpPr>
          <p:cNvPr id="61" name="Rettangolo 60"/>
          <p:cNvSpPr/>
          <p:nvPr/>
        </p:nvSpPr>
        <p:spPr>
          <a:xfrm>
            <a:off x="101391" y="1498619"/>
            <a:ext cx="7096291" cy="3156700"/>
          </a:xfrm>
          <a:prstGeom prst="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286"/>
          </a:p>
        </p:txBody>
      </p:sp>
      <p:sp>
        <p:nvSpPr>
          <p:cNvPr id="62" name="Rettangolo 61"/>
          <p:cNvSpPr/>
          <p:nvPr/>
        </p:nvSpPr>
        <p:spPr>
          <a:xfrm>
            <a:off x="7336204" y="3337158"/>
            <a:ext cx="1641231" cy="1318161"/>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286"/>
          </a:p>
        </p:txBody>
      </p:sp>
      <p:sp>
        <p:nvSpPr>
          <p:cNvPr id="63" name="CasellaDiTesto 62"/>
          <p:cNvSpPr txBox="1"/>
          <p:nvPr/>
        </p:nvSpPr>
        <p:spPr>
          <a:xfrm>
            <a:off x="4165897" y="4899478"/>
            <a:ext cx="462133" cy="224229"/>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b="1" u="sng" dirty="0"/>
              <a:t>Danni </a:t>
            </a:r>
            <a:endParaRPr lang="en-GB" sz="857" b="1" u="sng" dirty="0"/>
          </a:p>
        </p:txBody>
      </p:sp>
      <p:sp>
        <p:nvSpPr>
          <p:cNvPr id="64" name="CasellaDiTesto 63"/>
          <p:cNvSpPr txBox="1"/>
          <p:nvPr/>
        </p:nvSpPr>
        <p:spPr>
          <a:xfrm>
            <a:off x="268998" y="5232540"/>
            <a:ext cx="642946" cy="356123"/>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dirty="0"/>
              <a:t>Danni all’edificio </a:t>
            </a:r>
            <a:endParaRPr lang="en-GB" sz="857" dirty="0"/>
          </a:p>
        </p:txBody>
      </p:sp>
      <p:sp>
        <p:nvSpPr>
          <p:cNvPr id="65" name="CasellaDiTesto 64"/>
          <p:cNvSpPr txBox="1"/>
          <p:nvPr/>
        </p:nvSpPr>
        <p:spPr>
          <a:xfrm>
            <a:off x="1034202" y="5232539"/>
            <a:ext cx="756558" cy="356123"/>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dirty="0"/>
              <a:t>Danni agli arredamenti</a:t>
            </a:r>
            <a:endParaRPr lang="en-GB" sz="857" dirty="0"/>
          </a:p>
        </p:txBody>
      </p:sp>
      <p:sp>
        <p:nvSpPr>
          <p:cNvPr id="66" name="CasellaDiTesto 65"/>
          <p:cNvSpPr txBox="1"/>
          <p:nvPr/>
        </p:nvSpPr>
        <p:spPr>
          <a:xfrm>
            <a:off x="1932659" y="5232539"/>
            <a:ext cx="756558" cy="488019"/>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dirty="0"/>
              <a:t>Danni strumenti di lavoro</a:t>
            </a:r>
            <a:endParaRPr lang="en-GB" sz="857" dirty="0"/>
          </a:p>
        </p:txBody>
      </p:sp>
      <p:sp>
        <p:nvSpPr>
          <p:cNvPr id="67" name="CasellaDiTesto 66"/>
          <p:cNvSpPr txBox="1"/>
          <p:nvPr/>
        </p:nvSpPr>
        <p:spPr>
          <a:xfrm>
            <a:off x="2831116" y="5232538"/>
            <a:ext cx="756558" cy="356123"/>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dirty="0"/>
              <a:t>Danni agli impianti</a:t>
            </a:r>
            <a:endParaRPr lang="en-GB" sz="857" dirty="0"/>
          </a:p>
        </p:txBody>
      </p:sp>
      <p:sp>
        <p:nvSpPr>
          <p:cNvPr id="68" name="CasellaDiTesto 67"/>
          <p:cNvSpPr txBox="1"/>
          <p:nvPr/>
        </p:nvSpPr>
        <p:spPr>
          <a:xfrm>
            <a:off x="3729573" y="5236377"/>
            <a:ext cx="756558" cy="356123"/>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dirty="0"/>
              <a:t>Danni al magazzino</a:t>
            </a:r>
            <a:endParaRPr lang="en-GB" sz="857" dirty="0"/>
          </a:p>
        </p:txBody>
      </p:sp>
      <p:sp>
        <p:nvSpPr>
          <p:cNvPr id="69" name="CasellaDiTesto 68"/>
          <p:cNvSpPr txBox="1"/>
          <p:nvPr/>
        </p:nvSpPr>
        <p:spPr>
          <a:xfrm>
            <a:off x="4628031" y="5232538"/>
            <a:ext cx="756558" cy="356123"/>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dirty="0"/>
              <a:t>Danni alle merci</a:t>
            </a:r>
            <a:endParaRPr lang="en-GB" sz="857" dirty="0"/>
          </a:p>
        </p:txBody>
      </p:sp>
      <p:sp>
        <p:nvSpPr>
          <p:cNvPr id="70" name="CasellaDiTesto 69"/>
          <p:cNvSpPr txBox="1"/>
          <p:nvPr/>
        </p:nvSpPr>
        <p:spPr>
          <a:xfrm>
            <a:off x="5526488" y="5232538"/>
            <a:ext cx="756558" cy="356123"/>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dirty="0"/>
              <a:t>Danni allo stock</a:t>
            </a:r>
            <a:endParaRPr lang="en-GB" sz="857" dirty="0"/>
          </a:p>
        </p:txBody>
      </p:sp>
      <p:sp>
        <p:nvSpPr>
          <p:cNvPr id="71" name="CasellaDiTesto 70"/>
          <p:cNvSpPr txBox="1"/>
          <p:nvPr/>
        </p:nvSpPr>
        <p:spPr>
          <a:xfrm>
            <a:off x="6424944" y="5232538"/>
            <a:ext cx="772737" cy="356123"/>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dirty="0"/>
              <a:t>Danni non compensabili</a:t>
            </a:r>
            <a:endParaRPr lang="en-GB" sz="857" dirty="0"/>
          </a:p>
        </p:txBody>
      </p:sp>
      <p:sp>
        <p:nvSpPr>
          <p:cNvPr id="72" name="CasellaDiTesto 71"/>
          <p:cNvSpPr txBox="1"/>
          <p:nvPr/>
        </p:nvSpPr>
        <p:spPr>
          <a:xfrm>
            <a:off x="7323402" y="5232538"/>
            <a:ext cx="756558" cy="488019"/>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dirty="0"/>
              <a:t>Danni ai veicoli commerciali</a:t>
            </a:r>
            <a:endParaRPr lang="en-GB" sz="857" dirty="0"/>
          </a:p>
        </p:txBody>
      </p:sp>
      <p:sp>
        <p:nvSpPr>
          <p:cNvPr id="73" name="Rettangolo 72"/>
          <p:cNvSpPr/>
          <p:nvPr/>
        </p:nvSpPr>
        <p:spPr>
          <a:xfrm>
            <a:off x="146050" y="4840894"/>
            <a:ext cx="8831384" cy="97367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1286" dirty="0"/>
          </a:p>
        </p:txBody>
      </p:sp>
      <p:sp>
        <p:nvSpPr>
          <p:cNvPr id="74" name="CasellaDiTesto 73"/>
          <p:cNvSpPr txBox="1"/>
          <p:nvPr/>
        </p:nvSpPr>
        <p:spPr>
          <a:xfrm>
            <a:off x="8231871" y="5232539"/>
            <a:ext cx="623305" cy="356123"/>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i="1" dirty="0"/>
              <a:t>Danni Indiretti</a:t>
            </a:r>
            <a:endParaRPr lang="en-GB" sz="857" i="1" dirty="0"/>
          </a:p>
        </p:txBody>
      </p:sp>
      <p:sp>
        <p:nvSpPr>
          <p:cNvPr id="75" name="CasellaDiTesto 74"/>
          <p:cNvSpPr txBox="1"/>
          <p:nvPr/>
        </p:nvSpPr>
        <p:spPr>
          <a:xfrm>
            <a:off x="6252947" y="1849240"/>
            <a:ext cx="882289" cy="21326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it-IT" sz="786" b="1" dirty="0"/>
              <a:t>Società</a:t>
            </a:r>
            <a:endParaRPr lang="en-GB" sz="786" b="1" dirty="0"/>
          </a:p>
        </p:txBody>
      </p:sp>
      <p:sp>
        <p:nvSpPr>
          <p:cNvPr id="76" name="CasellaDiTesto 75"/>
          <p:cNvSpPr txBox="1"/>
          <p:nvPr/>
        </p:nvSpPr>
        <p:spPr>
          <a:xfrm>
            <a:off x="6255588" y="2565751"/>
            <a:ext cx="879649" cy="202722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122467" indent="-122467">
              <a:buFont typeface="Arial" panose="020B0604020202020204" pitchFamily="34" charset="0"/>
              <a:buChar char="•"/>
            </a:pPr>
            <a:r>
              <a:rPr lang="it-IT" sz="786" dirty="0"/>
              <a:t>Tipologia di società</a:t>
            </a:r>
          </a:p>
          <a:p>
            <a:pPr marL="122467" indent="-122467">
              <a:buFont typeface="Arial" panose="020B0604020202020204" pitchFamily="34" charset="0"/>
              <a:buChar char="•"/>
            </a:pPr>
            <a:r>
              <a:rPr lang="it-IT" sz="786" dirty="0"/>
              <a:t>Numero di sedi</a:t>
            </a:r>
          </a:p>
          <a:p>
            <a:pPr marL="122467" indent="-122467">
              <a:buFont typeface="Arial" panose="020B0604020202020204" pitchFamily="34" charset="0"/>
              <a:buChar char="•"/>
            </a:pPr>
            <a:r>
              <a:rPr lang="it-IT" sz="786" dirty="0"/>
              <a:t>Status economico della società</a:t>
            </a:r>
          </a:p>
          <a:p>
            <a:pPr marL="122467" indent="-122467">
              <a:buFont typeface="Arial" panose="020B0604020202020204" pitchFamily="34" charset="0"/>
              <a:buChar char="•"/>
            </a:pPr>
            <a:r>
              <a:rPr lang="it-IT" sz="786" dirty="0"/>
              <a:t>Percezione del rischio</a:t>
            </a:r>
          </a:p>
          <a:p>
            <a:pPr marL="122467" indent="-122467">
              <a:buFont typeface="Arial" panose="020B0604020202020204" pitchFamily="34" charset="0"/>
              <a:buChar char="•"/>
            </a:pPr>
            <a:r>
              <a:rPr lang="it-IT" sz="786" dirty="0"/>
              <a:t>Numero di addetti o dipendenti </a:t>
            </a:r>
          </a:p>
          <a:p>
            <a:pPr marL="122467" indent="-122467">
              <a:buFont typeface="Arial" panose="020B0604020202020204" pitchFamily="34" charset="0"/>
              <a:buChar char="•"/>
            </a:pPr>
            <a:r>
              <a:rPr lang="it-IT" sz="786" dirty="0"/>
              <a:t>Grado di dipendenza dalla </a:t>
            </a:r>
            <a:r>
              <a:rPr lang="it-IT" sz="786" dirty="0" err="1"/>
              <a:t>supply</a:t>
            </a:r>
            <a:r>
              <a:rPr lang="it-IT" sz="786" dirty="0"/>
              <a:t> </a:t>
            </a:r>
            <a:r>
              <a:rPr lang="it-IT" sz="786" dirty="0" err="1"/>
              <a:t>chain</a:t>
            </a:r>
            <a:endParaRPr lang="it-IT" sz="786" dirty="0"/>
          </a:p>
        </p:txBody>
      </p:sp>
      <p:sp>
        <p:nvSpPr>
          <p:cNvPr id="77" name="CasellaDiTesto 76"/>
          <p:cNvSpPr txBox="1"/>
          <p:nvPr/>
        </p:nvSpPr>
        <p:spPr>
          <a:xfrm>
            <a:off x="7404529" y="1552551"/>
            <a:ext cx="1451429" cy="224229"/>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sz="857" b="1" u="sng" dirty="0"/>
              <a:t>Parametri di Esposizione</a:t>
            </a:r>
            <a:endParaRPr lang="en-GB" sz="857" b="1" u="sng" dirty="0"/>
          </a:p>
        </p:txBody>
      </p:sp>
      <p:sp>
        <p:nvSpPr>
          <p:cNvPr id="78" name="CasellaDiTesto 77"/>
          <p:cNvSpPr txBox="1"/>
          <p:nvPr/>
        </p:nvSpPr>
        <p:spPr>
          <a:xfrm>
            <a:off x="7404530" y="1843562"/>
            <a:ext cx="1466034" cy="576055"/>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122467" indent="-122467" algn="ctr">
              <a:buFont typeface="Arial" panose="020B0604020202020204" pitchFamily="34" charset="0"/>
              <a:buChar char="•"/>
            </a:pPr>
            <a:r>
              <a:rPr lang="it-IT" sz="786" dirty="0"/>
              <a:t>Localizzazione/Pericolosità: </a:t>
            </a:r>
          </a:p>
          <a:p>
            <a:pPr algn="ctr"/>
            <a:r>
              <a:rPr lang="it-IT" sz="786" dirty="0"/>
              <a:t>- Tipologia</a:t>
            </a:r>
          </a:p>
          <a:p>
            <a:pPr algn="ctr"/>
            <a:r>
              <a:rPr lang="it-IT" sz="786" dirty="0"/>
              <a:t>- Quantità</a:t>
            </a:r>
          </a:p>
          <a:p>
            <a:pPr algn="ctr"/>
            <a:r>
              <a:rPr lang="it-IT" sz="786" dirty="0"/>
              <a:t>- Valore </a:t>
            </a:r>
            <a:endParaRPr lang="en-GB" sz="786" dirty="0"/>
          </a:p>
        </p:txBody>
      </p:sp>
      <p:sp>
        <p:nvSpPr>
          <p:cNvPr id="79" name="Rettangolo 78"/>
          <p:cNvSpPr/>
          <p:nvPr/>
        </p:nvSpPr>
        <p:spPr>
          <a:xfrm>
            <a:off x="7322055" y="1498619"/>
            <a:ext cx="1641231" cy="985509"/>
          </a:xfrm>
          <a:prstGeom prst="rect">
            <a:avLst/>
          </a:prstGeom>
          <a:no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286"/>
          </a:p>
        </p:txBody>
      </p:sp>
      <p:sp>
        <p:nvSpPr>
          <p:cNvPr id="80" name="CasellaDiTesto 79"/>
          <p:cNvSpPr txBox="1"/>
          <p:nvPr/>
        </p:nvSpPr>
        <p:spPr>
          <a:xfrm>
            <a:off x="1153161" y="297492"/>
            <a:ext cx="6088842" cy="619913"/>
          </a:xfrm>
          <a:prstGeom prst="rect">
            <a:avLst/>
          </a:prstGeom>
          <a:noFill/>
          <a:ln>
            <a:solidFill>
              <a:schemeClr val="tx1"/>
            </a:solidFill>
          </a:ln>
        </p:spPr>
        <p:txBody>
          <a:bodyPr wrap="square" rtlCol="0">
            <a:spAutoFit/>
          </a:bodyPr>
          <a:lstStyle/>
          <a:p>
            <a:pPr algn="ctr"/>
            <a:r>
              <a:rPr lang="it-IT" sz="1714" b="1" dirty="0">
                <a:solidFill>
                  <a:schemeClr val="bg1"/>
                </a:solidFill>
              </a:rPr>
              <a:t>Modello Concettuale Generale Attività economiche</a:t>
            </a:r>
          </a:p>
          <a:p>
            <a:pPr algn="ctr"/>
            <a:r>
              <a:rPr lang="it-IT" sz="1714" b="1" dirty="0">
                <a:solidFill>
                  <a:schemeClr val="bg1"/>
                </a:solidFill>
              </a:rPr>
              <a:t>Parametri di </a:t>
            </a:r>
            <a:r>
              <a:rPr lang="it-IT" sz="1714" b="1" dirty="0" smtClean="0">
                <a:solidFill>
                  <a:schemeClr val="bg1"/>
                </a:solidFill>
              </a:rPr>
              <a:t>vulnerabilità ed esposizione</a:t>
            </a:r>
            <a:endParaRPr lang="en-GB" sz="1714" b="1" dirty="0">
              <a:solidFill>
                <a:schemeClr val="bg1"/>
              </a:solidFill>
            </a:endParaRPr>
          </a:p>
        </p:txBody>
      </p:sp>
    </p:spTree>
    <p:extLst>
      <p:ext uri="{BB962C8B-B14F-4D97-AF65-F5344CB8AC3E}">
        <p14:creationId xmlns:p14="http://schemas.microsoft.com/office/powerpoint/2010/main" val="40209521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275275" y="1397256"/>
            <a:ext cx="501415" cy="224229"/>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b="1" u="sng" dirty="0"/>
              <a:t>Danni </a:t>
            </a:r>
            <a:endParaRPr lang="en-GB" sz="857" b="1" u="sng" dirty="0"/>
          </a:p>
        </p:txBody>
      </p:sp>
      <p:sp>
        <p:nvSpPr>
          <p:cNvPr id="5" name="CasellaDiTesto 4"/>
          <p:cNvSpPr txBox="1"/>
          <p:nvPr/>
        </p:nvSpPr>
        <p:spPr>
          <a:xfrm>
            <a:off x="469700" y="1784809"/>
            <a:ext cx="683461" cy="356123"/>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dirty="0"/>
              <a:t>Danni all’edificio </a:t>
            </a:r>
            <a:endParaRPr lang="en-GB" sz="857" dirty="0"/>
          </a:p>
        </p:txBody>
      </p:sp>
      <p:sp>
        <p:nvSpPr>
          <p:cNvPr id="6" name="CasellaDiTesto 5"/>
          <p:cNvSpPr txBox="1"/>
          <p:nvPr/>
        </p:nvSpPr>
        <p:spPr>
          <a:xfrm>
            <a:off x="1799907" y="1790099"/>
            <a:ext cx="756558" cy="356123"/>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dirty="0"/>
              <a:t>Danni agli arredamenti</a:t>
            </a:r>
            <a:endParaRPr lang="en-GB" sz="857" dirty="0"/>
          </a:p>
        </p:txBody>
      </p:sp>
      <p:sp>
        <p:nvSpPr>
          <p:cNvPr id="7" name="CasellaDiTesto 6"/>
          <p:cNvSpPr txBox="1"/>
          <p:nvPr/>
        </p:nvSpPr>
        <p:spPr>
          <a:xfrm>
            <a:off x="3625844" y="1784809"/>
            <a:ext cx="851696" cy="488019"/>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dirty="0"/>
              <a:t>Danni strumenti di lavoro</a:t>
            </a:r>
            <a:endParaRPr lang="en-GB" sz="857" dirty="0"/>
          </a:p>
        </p:txBody>
      </p:sp>
      <p:sp>
        <p:nvSpPr>
          <p:cNvPr id="8" name="CasellaDiTesto 7"/>
          <p:cNvSpPr txBox="1"/>
          <p:nvPr/>
        </p:nvSpPr>
        <p:spPr>
          <a:xfrm>
            <a:off x="5568614" y="1784809"/>
            <a:ext cx="756558" cy="356123"/>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dirty="0"/>
              <a:t>Danni agli impianti</a:t>
            </a:r>
            <a:endParaRPr lang="en-GB" sz="857" dirty="0"/>
          </a:p>
        </p:txBody>
      </p:sp>
      <p:sp>
        <p:nvSpPr>
          <p:cNvPr id="9" name="CasellaDiTesto 8"/>
          <p:cNvSpPr txBox="1"/>
          <p:nvPr/>
        </p:nvSpPr>
        <p:spPr>
          <a:xfrm>
            <a:off x="7506714" y="1790099"/>
            <a:ext cx="756558" cy="356123"/>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dirty="0"/>
              <a:t>Danni al magazzino</a:t>
            </a:r>
            <a:endParaRPr lang="en-GB" sz="857" dirty="0"/>
          </a:p>
        </p:txBody>
      </p:sp>
      <p:sp>
        <p:nvSpPr>
          <p:cNvPr id="10" name="CasellaDiTesto 9"/>
          <p:cNvSpPr txBox="1"/>
          <p:nvPr/>
        </p:nvSpPr>
        <p:spPr>
          <a:xfrm>
            <a:off x="403072" y="4209989"/>
            <a:ext cx="756558" cy="356123"/>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dirty="0"/>
              <a:t>Danni alle merci</a:t>
            </a:r>
            <a:endParaRPr lang="en-GB" sz="857" dirty="0"/>
          </a:p>
        </p:txBody>
      </p:sp>
      <p:sp>
        <p:nvSpPr>
          <p:cNvPr id="11" name="CasellaDiTesto 10"/>
          <p:cNvSpPr txBox="1"/>
          <p:nvPr/>
        </p:nvSpPr>
        <p:spPr>
          <a:xfrm>
            <a:off x="1905146" y="4209989"/>
            <a:ext cx="756558" cy="356123"/>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dirty="0"/>
              <a:t>Danni allo stock</a:t>
            </a:r>
            <a:endParaRPr lang="en-GB" sz="857" dirty="0"/>
          </a:p>
        </p:txBody>
      </p:sp>
      <p:sp>
        <p:nvSpPr>
          <p:cNvPr id="12" name="CasellaDiTesto 11"/>
          <p:cNvSpPr txBox="1"/>
          <p:nvPr/>
        </p:nvSpPr>
        <p:spPr>
          <a:xfrm>
            <a:off x="3674286" y="4209989"/>
            <a:ext cx="803253" cy="356123"/>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dirty="0"/>
              <a:t>Danni non compensabili</a:t>
            </a:r>
            <a:endParaRPr lang="en-GB" sz="857" dirty="0"/>
          </a:p>
        </p:txBody>
      </p:sp>
      <p:sp>
        <p:nvSpPr>
          <p:cNvPr id="13" name="CasellaDiTesto 12"/>
          <p:cNvSpPr txBox="1"/>
          <p:nvPr/>
        </p:nvSpPr>
        <p:spPr>
          <a:xfrm>
            <a:off x="5525796" y="4209988"/>
            <a:ext cx="842193" cy="488019"/>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dirty="0"/>
              <a:t>Danni ai veicoli commerciali</a:t>
            </a:r>
            <a:endParaRPr lang="en-GB" sz="857" dirty="0"/>
          </a:p>
        </p:txBody>
      </p:sp>
      <p:sp>
        <p:nvSpPr>
          <p:cNvPr id="14" name="Rettangolo 13"/>
          <p:cNvSpPr/>
          <p:nvPr/>
        </p:nvSpPr>
        <p:spPr>
          <a:xfrm>
            <a:off x="110291" y="1289050"/>
            <a:ext cx="8831384" cy="48387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1286" dirty="0"/>
          </a:p>
        </p:txBody>
      </p:sp>
      <p:sp>
        <p:nvSpPr>
          <p:cNvPr id="15" name="CasellaDiTesto 14"/>
          <p:cNvSpPr txBox="1"/>
          <p:nvPr/>
        </p:nvSpPr>
        <p:spPr>
          <a:xfrm>
            <a:off x="179312" y="2375246"/>
            <a:ext cx="1204081" cy="1411284"/>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i="1" dirty="0"/>
              <a:t>Diretti</a:t>
            </a:r>
          </a:p>
          <a:p>
            <a:pPr marL="122467" indent="-122467" algn="ctr">
              <a:buFont typeface="Arial" panose="020B0604020202020204" pitchFamily="34" charset="0"/>
              <a:buChar char="•"/>
            </a:pPr>
            <a:r>
              <a:rPr lang="it-IT" sz="857" dirty="0"/>
              <a:t>Deposito sedimenti</a:t>
            </a:r>
          </a:p>
          <a:p>
            <a:pPr marL="122467" indent="-122467" algn="ctr">
              <a:buFont typeface="Arial" panose="020B0604020202020204" pitchFamily="34" charset="0"/>
              <a:buChar char="•"/>
            </a:pPr>
            <a:r>
              <a:rPr lang="it-IT" sz="857" dirty="0"/>
              <a:t>Danneggiamento intonaci e/o serramenti</a:t>
            </a:r>
          </a:p>
          <a:p>
            <a:pPr algn="ctr"/>
            <a:endParaRPr lang="it-IT" sz="857" dirty="0"/>
          </a:p>
          <a:p>
            <a:pPr algn="ctr"/>
            <a:r>
              <a:rPr lang="it-IT" sz="857" i="1" dirty="0"/>
              <a:t>Indiretti</a:t>
            </a:r>
          </a:p>
          <a:p>
            <a:pPr marL="122467" indent="-122467" algn="ctr">
              <a:buFont typeface="Arial" panose="020B0604020202020204" pitchFamily="34" charset="0"/>
              <a:buChar char="•"/>
            </a:pPr>
            <a:r>
              <a:rPr lang="it-IT" sz="857" dirty="0"/>
              <a:t>Umidità</a:t>
            </a:r>
          </a:p>
          <a:p>
            <a:pPr marL="122467" indent="-122467" algn="ctr">
              <a:buFont typeface="Arial" panose="020B0604020202020204" pitchFamily="34" charset="0"/>
              <a:buChar char="•"/>
            </a:pPr>
            <a:r>
              <a:rPr lang="it-IT" sz="857" dirty="0"/>
              <a:t>Insalubrità degli ambienti di lavoro</a:t>
            </a:r>
            <a:endParaRPr lang="en-GB" sz="857" dirty="0"/>
          </a:p>
        </p:txBody>
      </p:sp>
      <p:sp>
        <p:nvSpPr>
          <p:cNvPr id="16" name="CasellaDiTesto 15"/>
          <p:cNvSpPr txBox="1"/>
          <p:nvPr/>
        </p:nvSpPr>
        <p:spPr>
          <a:xfrm>
            <a:off x="1662159" y="2379029"/>
            <a:ext cx="1184086" cy="1411284"/>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i="1" dirty="0"/>
              <a:t>Diretti</a:t>
            </a:r>
          </a:p>
          <a:p>
            <a:pPr marL="122467" indent="-122467" algn="ctr">
              <a:buFont typeface="Arial" panose="020B0604020202020204" pitchFamily="34" charset="0"/>
              <a:buChar char="•"/>
            </a:pPr>
            <a:r>
              <a:rPr lang="it-IT" sz="857" dirty="0"/>
              <a:t>Danneggiamento totale/parziale</a:t>
            </a:r>
          </a:p>
          <a:p>
            <a:pPr marL="122467" indent="-122467" algn="ctr">
              <a:buFont typeface="Arial" panose="020B0604020202020204" pitchFamily="34" charset="0"/>
              <a:buChar char="•"/>
            </a:pPr>
            <a:r>
              <a:rPr lang="it-IT" sz="857" dirty="0"/>
              <a:t>Deposito sedimenti</a:t>
            </a:r>
          </a:p>
          <a:p>
            <a:pPr marL="122467" indent="-122467" algn="ctr">
              <a:buFont typeface="Arial" panose="020B0604020202020204" pitchFamily="34" charset="0"/>
              <a:buChar char="•"/>
            </a:pPr>
            <a:r>
              <a:rPr lang="it-IT" sz="857" dirty="0"/>
              <a:t>Contaminazione</a:t>
            </a:r>
          </a:p>
          <a:p>
            <a:pPr algn="ctr"/>
            <a:endParaRPr lang="it-IT" sz="857" dirty="0"/>
          </a:p>
          <a:p>
            <a:pPr algn="ctr"/>
            <a:r>
              <a:rPr lang="it-IT" sz="857" i="1" dirty="0"/>
              <a:t>Indiretti</a:t>
            </a:r>
          </a:p>
          <a:p>
            <a:pPr marL="122467" indent="-122467" algn="ctr">
              <a:buFont typeface="Arial" panose="020B0604020202020204" pitchFamily="34" charset="0"/>
              <a:buChar char="•"/>
            </a:pPr>
            <a:r>
              <a:rPr lang="it-IT" sz="857" dirty="0"/>
              <a:t>Umidità</a:t>
            </a:r>
          </a:p>
          <a:p>
            <a:pPr marL="122467" indent="-122467" algn="ctr">
              <a:buFont typeface="Arial" panose="020B0604020202020204" pitchFamily="34" charset="0"/>
              <a:buChar char="•"/>
            </a:pPr>
            <a:r>
              <a:rPr lang="it-IT" sz="857" dirty="0"/>
              <a:t>Malfunzionamenti </a:t>
            </a:r>
          </a:p>
          <a:p>
            <a:pPr marL="122467" indent="-122467" algn="ctr">
              <a:buFont typeface="Arial" panose="020B0604020202020204" pitchFamily="34" charset="0"/>
              <a:buChar char="•"/>
            </a:pPr>
            <a:r>
              <a:rPr lang="it-IT" sz="857" dirty="0"/>
              <a:t>Insalubrità</a:t>
            </a:r>
            <a:endParaRPr lang="en-GB" sz="857" dirty="0"/>
          </a:p>
        </p:txBody>
      </p:sp>
      <p:sp>
        <p:nvSpPr>
          <p:cNvPr id="17" name="CasellaDiTesto 16"/>
          <p:cNvSpPr txBox="1"/>
          <p:nvPr/>
        </p:nvSpPr>
        <p:spPr>
          <a:xfrm>
            <a:off x="3406133" y="2375248"/>
            <a:ext cx="1292866" cy="1411284"/>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i="1" dirty="0"/>
              <a:t>Diretti</a:t>
            </a:r>
          </a:p>
          <a:p>
            <a:pPr marL="122467" indent="-122467" algn="ctr">
              <a:buFont typeface="Arial" panose="020B0604020202020204" pitchFamily="34" charset="0"/>
              <a:buChar char="•"/>
            </a:pPr>
            <a:r>
              <a:rPr lang="it-IT" sz="857" dirty="0"/>
              <a:t>Danneggiamento totale/parziale</a:t>
            </a:r>
          </a:p>
          <a:p>
            <a:pPr marL="122467" indent="-122467" algn="ctr">
              <a:buFont typeface="Arial" panose="020B0604020202020204" pitchFamily="34" charset="0"/>
              <a:buChar char="•"/>
            </a:pPr>
            <a:r>
              <a:rPr lang="it-IT" sz="857" dirty="0"/>
              <a:t>Deposito sedimenti</a:t>
            </a:r>
          </a:p>
          <a:p>
            <a:pPr marL="122467" indent="-122467" algn="ctr">
              <a:buFont typeface="Arial" panose="020B0604020202020204" pitchFamily="34" charset="0"/>
              <a:buChar char="•"/>
            </a:pPr>
            <a:r>
              <a:rPr lang="it-IT" sz="857" dirty="0"/>
              <a:t>Contaminazione</a:t>
            </a:r>
          </a:p>
          <a:p>
            <a:pPr algn="ctr"/>
            <a:endParaRPr lang="it-IT" sz="857" dirty="0"/>
          </a:p>
          <a:p>
            <a:pPr algn="ctr"/>
            <a:r>
              <a:rPr lang="it-IT" sz="857" i="1" dirty="0"/>
              <a:t>Indiretti</a:t>
            </a:r>
          </a:p>
          <a:p>
            <a:pPr marL="122467" indent="-122467" algn="ctr">
              <a:buFont typeface="Arial" panose="020B0604020202020204" pitchFamily="34" charset="0"/>
              <a:buChar char="•"/>
            </a:pPr>
            <a:r>
              <a:rPr lang="it-IT" sz="857" dirty="0"/>
              <a:t>Umidità</a:t>
            </a:r>
          </a:p>
          <a:p>
            <a:pPr marL="122467" indent="-122467" algn="ctr">
              <a:buFont typeface="Arial" panose="020B0604020202020204" pitchFamily="34" charset="0"/>
              <a:buChar char="•"/>
            </a:pPr>
            <a:r>
              <a:rPr lang="it-IT" sz="857" dirty="0"/>
              <a:t>Malfunzionamenti </a:t>
            </a:r>
          </a:p>
          <a:p>
            <a:pPr marL="122467" indent="-122467" algn="ctr">
              <a:buFont typeface="Arial" panose="020B0604020202020204" pitchFamily="34" charset="0"/>
              <a:buChar char="•"/>
            </a:pPr>
            <a:r>
              <a:rPr lang="it-IT" sz="857" dirty="0"/>
              <a:t>Insalubrità</a:t>
            </a:r>
            <a:endParaRPr lang="en-GB" sz="857" dirty="0"/>
          </a:p>
        </p:txBody>
      </p:sp>
      <p:sp>
        <p:nvSpPr>
          <p:cNvPr id="18" name="CasellaDiTesto 17"/>
          <p:cNvSpPr txBox="1"/>
          <p:nvPr/>
        </p:nvSpPr>
        <p:spPr>
          <a:xfrm>
            <a:off x="5258887" y="2373740"/>
            <a:ext cx="1354184" cy="1411284"/>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i="1" dirty="0"/>
              <a:t>Diretti</a:t>
            </a:r>
          </a:p>
          <a:p>
            <a:pPr marL="122467" indent="-122467" algn="ctr">
              <a:buFont typeface="Arial" panose="020B0604020202020204" pitchFamily="34" charset="0"/>
              <a:buChar char="•"/>
            </a:pPr>
            <a:r>
              <a:rPr lang="it-IT" sz="857" dirty="0"/>
              <a:t>Danneggiamento totale/parziale</a:t>
            </a:r>
          </a:p>
          <a:p>
            <a:pPr marL="122467" indent="-122467" algn="ctr">
              <a:buFont typeface="Arial" panose="020B0604020202020204" pitchFamily="34" charset="0"/>
              <a:buChar char="•"/>
            </a:pPr>
            <a:r>
              <a:rPr lang="it-IT" sz="857" dirty="0"/>
              <a:t>Deposito sedimenti</a:t>
            </a:r>
          </a:p>
          <a:p>
            <a:pPr marL="122467" indent="-122467" algn="ctr">
              <a:buFont typeface="Arial" panose="020B0604020202020204" pitchFamily="34" charset="0"/>
              <a:buChar char="•"/>
            </a:pPr>
            <a:r>
              <a:rPr lang="it-IT" sz="857" dirty="0"/>
              <a:t>Contaminazione</a:t>
            </a:r>
          </a:p>
          <a:p>
            <a:pPr algn="ctr"/>
            <a:endParaRPr lang="it-IT" sz="857" dirty="0"/>
          </a:p>
          <a:p>
            <a:pPr algn="ctr"/>
            <a:r>
              <a:rPr lang="it-IT" sz="857" i="1" dirty="0"/>
              <a:t>Indiretti</a:t>
            </a:r>
          </a:p>
          <a:p>
            <a:pPr marL="122467" indent="-122467" algn="ctr">
              <a:buFont typeface="Arial" panose="020B0604020202020204" pitchFamily="34" charset="0"/>
              <a:buChar char="•"/>
            </a:pPr>
            <a:r>
              <a:rPr lang="it-IT" sz="857" dirty="0"/>
              <a:t>Umidità</a:t>
            </a:r>
          </a:p>
          <a:p>
            <a:pPr marL="122467" indent="-122467" algn="ctr">
              <a:buFont typeface="Arial" panose="020B0604020202020204" pitchFamily="34" charset="0"/>
              <a:buChar char="•"/>
            </a:pPr>
            <a:r>
              <a:rPr lang="it-IT" sz="857" dirty="0"/>
              <a:t>Malfunzionamenti </a:t>
            </a:r>
          </a:p>
          <a:p>
            <a:pPr algn="ctr"/>
            <a:endParaRPr lang="en-GB" sz="857" i="1" dirty="0"/>
          </a:p>
        </p:txBody>
      </p:sp>
      <p:sp>
        <p:nvSpPr>
          <p:cNvPr id="19" name="CasellaDiTesto 18"/>
          <p:cNvSpPr txBox="1"/>
          <p:nvPr/>
        </p:nvSpPr>
        <p:spPr>
          <a:xfrm>
            <a:off x="7238307" y="2377522"/>
            <a:ext cx="1293371" cy="1543179"/>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i="1" dirty="0"/>
              <a:t>Diretti</a:t>
            </a:r>
          </a:p>
          <a:p>
            <a:pPr marL="122467" indent="-122467" algn="ctr">
              <a:buFont typeface="Arial" panose="020B0604020202020204" pitchFamily="34" charset="0"/>
              <a:buChar char="•"/>
            </a:pPr>
            <a:r>
              <a:rPr lang="it-IT" sz="857" dirty="0"/>
              <a:t>Danneggiamento totale/parziale</a:t>
            </a:r>
          </a:p>
          <a:p>
            <a:pPr marL="122467" indent="-122467" algn="ctr">
              <a:buFont typeface="Arial" panose="020B0604020202020204" pitchFamily="34" charset="0"/>
              <a:buChar char="•"/>
            </a:pPr>
            <a:r>
              <a:rPr lang="it-IT" sz="857" dirty="0"/>
              <a:t>Deposito sedimenti</a:t>
            </a:r>
          </a:p>
          <a:p>
            <a:pPr marL="122467" indent="-122467" algn="ctr">
              <a:buFont typeface="Arial" panose="020B0604020202020204" pitchFamily="34" charset="0"/>
              <a:buChar char="•"/>
            </a:pPr>
            <a:r>
              <a:rPr lang="it-IT" sz="857" dirty="0"/>
              <a:t>Contaminazione</a:t>
            </a:r>
          </a:p>
          <a:p>
            <a:pPr marL="122467" indent="-122467" algn="ctr">
              <a:buFont typeface="Arial" panose="020B0604020202020204" pitchFamily="34" charset="0"/>
              <a:buChar char="•"/>
            </a:pPr>
            <a:endParaRPr lang="it-IT" sz="857" dirty="0"/>
          </a:p>
          <a:p>
            <a:pPr algn="ctr"/>
            <a:r>
              <a:rPr lang="it-IT" sz="857" i="1" dirty="0"/>
              <a:t>Indiretti</a:t>
            </a:r>
          </a:p>
          <a:p>
            <a:pPr marL="122467" indent="-122467" algn="ctr">
              <a:buFont typeface="Arial" panose="020B0604020202020204" pitchFamily="34" charset="0"/>
              <a:buChar char="•"/>
            </a:pPr>
            <a:r>
              <a:rPr lang="it-IT" sz="857" dirty="0"/>
              <a:t>Umidità</a:t>
            </a:r>
          </a:p>
          <a:p>
            <a:pPr marL="122467" indent="-122467" algn="ctr">
              <a:buFont typeface="Arial" panose="020B0604020202020204" pitchFamily="34" charset="0"/>
              <a:buChar char="•"/>
            </a:pPr>
            <a:r>
              <a:rPr lang="it-IT" sz="857" dirty="0"/>
              <a:t>Insalubrità degli ambienti di lavoro</a:t>
            </a:r>
          </a:p>
          <a:p>
            <a:pPr marL="122467" indent="-122467" algn="ctr">
              <a:buFont typeface="Arial" panose="020B0604020202020204" pitchFamily="34" charset="0"/>
              <a:buChar char="•"/>
            </a:pPr>
            <a:r>
              <a:rPr lang="it-IT" sz="857" dirty="0"/>
              <a:t>Ruggine</a:t>
            </a:r>
            <a:endParaRPr lang="en-GB" sz="857" dirty="0"/>
          </a:p>
        </p:txBody>
      </p:sp>
      <p:sp>
        <p:nvSpPr>
          <p:cNvPr id="20" name="CasellaDiTesto 19"/>
          <p:cNvSpPr txBox="1"/>
          <p:nvPr/>
        </p:nvSpPr>
        <p:spPr>
          <a:xfrm>
            <a:off x="188494" y="4805763"/>
            <a:ext cx="1192293" cy="1015599"/>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dirty="0"/>
              <a:t>Diretti</a:t>
            </a:r>
          </a:p>
          <a:p>
            <a:pPr marL="122467" indent="-122467" algn="ctr">
              <a:buFont typeface="Arial" panose="020B0604020202020204" pitchFamily="34" charset="0"/>
              <a:buChar char="•"/>
            </a:pPr>
            <a:r>
              <a:rPr lang="it-IT" sz="857" dirty="0"/>
              <a:t>Danneggiamento totale/parziale</a:t>
            </a:r>
          </a:p>
          <a:p>
            <a:pPr marL="122467" indent="-122467" algn="ctr">
              <a:buFont typeface="Arial" panose="020B0604020202020204" pitchFamily="34" charset="0"/>
              <a:buChar char="•"/>
            </a:pPr>
            <a:r>
              <a:rPr lang="it-IT" sz="857" dirty="0"/>
              <a:t>Deposito sedimenti</a:t>
            </a:r>
          </a:p>
          <a:p>
            <a:pPr marL="122467" indent="-122467" algn="ctr">
              <a:buFont typeface="Arial" panose="020B0604020202020204" pitchFamily="34" charset="0"/>
              <a:buChar char="•"/>
            </a:pPr>
            <a:r>
              <a:rPr lang="it-IT" sz="857" dirty="0"/>
              <a:t>Contaminazione</a:t>
            </a:r>
          </a:p>
          <a:p>
            <a:pPr algn="ctr"/>
            <a:endParaRPr lang="it-IT" sz="857" dirty="0"/>
          </a:p>
          <a:p>
            <a:pPr algn="ctr"/>
            <a:r>
              <a:rPr lang="it-IT" sz="857" i="1" dirty="0"/>
              <a:t>Indiretti</a:t>
            </a:r>
            <a:endParaRPr lang="en-GB" sz="857" i="1" dirty="0"/>
          </a:p>
        </p:txBody>
      </p:sp>
      <p:sp>
        <p:nvSpPr>
          <p:cNvPr id="21" name="CasellaDiTesto 20"/>
          <p:cNvSpPr txBox="1"/>
          <p:nvPr/>
        </p:nvSpPr>
        <p:spPr>
          <a:xfrm>
            <a:off x="1659552" y="4798921"/>
            <a:ext cx="1254306" cy="1015599"/>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dirty="0"/>
              <a:t>Diretti</a:t>
            </a:r>
          </a:p>
          <a:p>
            <a:pPr marL="122467" indent="-122467" algn="ctr">
              <a:buFont typeface="Arial" panose="020B0604020202020204" pitchFamily="34" charset="0"/>
              <a:buChar char="•"/>
            </a:pPr>
            <a:r>
              <a:rPr lang="it-IT" sz="857" dirty="0"/>
              <a:t>Danneggiamento totale/parziale</a:t>
            </a:r>
          </a:p>
          <a:p>
            <a:pPr marL="122467" indent="-122467" algn="ctr">
              <a:buFont typeface="Arial" panose="020B0604020202020204" pitchFamily="34" charset="0"/>
              <a:buChar char="•"/>
            </a:pPr>
            <a:r>
              <a:rPr lang="it-IT" sz="857" dirty="0"/>
              <a:t>Deposito sedimenti</a:t>
            </a:r>
          </a:p>
          <a:p>
            <a:pPr marL="122467" indent="-122467" algn="ctr">
              <a:buFont typeface="Arial" panose="020B0604020202020204" pitchFamily="34" charset="0"/>
              <a:buChar char="•"/>
            </a:pPr>
            <a:r>
              <a:rPr lang="it-IT" sz="857" dirty="0"/>
              <a:t>Contaminazione</a:t>
            </a:r>
          </a:p>
          <a:p>
            <a:pPr algn="ctr"/>
            <a:endParaRPr lang="it-IT" sz="857" dirty="0"/>
          </a:p>
          <a:p>
            <a:pPr algn="ctr"/>
            <a:r>
              <a:rPr lang="it-IT" sz="857" i="1" dirty="0"/>
              <a:t>Indiretti</a:t>
            </a:r>
            <a:endParaRPr lang="en-GB" sz="857" dirty="0"/>
          </a:p>
        </p:txBody>
      </p:sp>
      <p:sp>
        <p:nvSpPr>
          <p:cNvPr id="22" name="CasellaDiTesto 21"/>
          <p:cNvSpPr txBox="1"/>
          <p:nvPr/>
        </p:nvSpPr>
        <p:spPr>
          <a:xfrm>
            <a:off x="3404385" y="4805763"/>
            <a:ext cx="1294612" cy="1015599"/>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i="1" dirty="0"/>
              <a:t>Diretti</a:t>
            </a:r>
          </a:p>
          <a:p>
            <a:pPr marL="122467" indent="-122467" algn="ctr">
              <a:buFont typeface="Arial" panose="020B0604020202020204" pitchFamily="34" charset="0"/>
              <a:buChar char="•"/>
            </a:pPr>
            <a:r>
              <a:rPr lang="it-IT" sz="857" dirty="0"/>
              <a:t>Perdita o danneggiamento totale/parziale di archivi, documenti</a:t>
            </a:r>
          </a:p>
          <a:p>
            <a:pPr algn="ctr"/>
            <a:endParaRPr lang="it-IT" sz="857" dirty="0"/>
          </a:p>
          <a:p>
            <a:pPr algn="ctr"/>
            <a:r>
              <a:rPr lang="it-IT" sz="857" i="1" dirty="0"/>
              <a:t>Indiretti</a:t>
            </a:r>
            <a:endParaRPr lang="en-GB" sz="857" i="1" dirty="0"/>
          </a:p>
        </p:txBody>
      </p:sp>
      <p:sp>
        <p:nvSpPr>
          <p:cNvPr id="23" name="CasellaDiTesto 22"/>
          <p:cNvSpPr txBox="1"/>
          <p:nvPr/>
        </p:nvSpPr>
        <p:spPr>
          <a:xfrm>
            <a:off x="5181805" y="4798920"/>
            <a:ext cx="1530173" cy="1279389"/>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i="1" dirty="0"/>
              <a:t>Diretti</a:t>
            </a:r>
          </a:p>
          <a:p>
            <a:pPr marL="122467" indent="-122467" algn="ctr">
              <a:buFont typeface="Arial" panose="020B0604020202020204" pitchFamily="34" charset="0"/>
              <a:buChar char="•"/>
            </a:pPr>
            <a:r>
              <a:rPr lang="it-IT" sz="857" dirty="0"/>
              <a:t>Danneggiamento totale/parziale</a:t>
            </a:r>
          </a:p>
          <a:p>
            <a:pPr marL="122467" indent="-122467" algn="ctr">
              <a:buFont typeface="Arial" panose="020B0604020202020204" pitchFamily="34" charset="0"/>
              <a:buChar char="•"/>
            </a:pPr>
            <a:r>
              <a:rPr lang="it-IT" sz="857" dirty="0"/>
              <a:t>Deposito sedimenti</a:t>
            </a:r>
          </a:p>
          <a:p>
            <a:pPr marL="122467" indent="-122467" algn="ctr">
              <a:buFont typeface="Arial" panose="020B0604020202020204" pitchFamily="34" charset="0"/>
              <a:buChar char="•"/>
            </a:pPr>
            <a:r>
              <a:rPr lang="it-IT" sz="857" dirty="0"/>
              <a:t>Contaminazione</a:t>
            </a:r>
          </a:p>
          <a:p>
            <a:pPr algn="ctr"/>
            <a:endParaRPr lang="it-IT" sz="857" dirty="0"/>
          </a:p>
          <a:p>
            <a:pPr algn="ctr"/>
            <a:r>
              <a:rPr lang="it-IT" sz="857" i="1" dirty="0"/>
              <a:t>Indiretti</a:t>
            </a:r>
          </a:p>
          <a:p>
            <a:pPr marL="122467" indent="-122467" algn="ctr">
              <a:buFont typeface="Arial" panose="020B0604020202020204" pitchFamily="34" charset="0"/>
              <a:buChar char="•"/>
            </a:pPr>
            <a:r>
              <a:rPr lang="it-IT" sz="857" i="1" dirty="0"/>
              <a:t>Problemi nella distribuzione e/o consegna merci</a:t>
            </a:r>
            <a:endParaRPr lang="en-GB" sz="857" i="1" dirty="0"/>
          </a:p>
        </p:txBody>
      </p:sp>
      <p:sp>
        <p:nvSpPr>
          <p:cNvPr id="27" name="CasellaDiTesto 26"/>
          <p:cNvSpPr txBox="1"/>
          <p:nvPr/>
        </p:nvSpPr>
        <p:spPr>
          <a:xfrm>
            <a:off x="7704876" y="4208278"/>
            <a:ext cx="623305" cy="356123"/>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857" i="1" dirty="0"/>
              <a:t>Danni Indiretti</a:t>
            </a:r>
            <a:endParaRPr lang="en-GB" sz="857" i="1" dirty="0"/>
          </a:p>
        </p:txBody>
      </p:sp>
      <p:sp>
        <p:nvSpPr>
          <p:cNvPr id="28" name="CasellaDiTesto 27"/>
          <p:cNvSpPr txBox="1"/>
          <p:nvPr/>
        </p:nvSpPr>
        <p:spPr>
          <a:xfrm>
            <a:off x="7238308" y="4805762"/>
            <a:ext cx="1556442" cy="1147494"/>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marL="122467" indent="-122467" algn="ctr">
              <a:buFont typeface="Arial" panose="020B0604020202020204" pitchFamily="34" charset="0"/>
              <a:buChar char="•"/>
            </a:pPr>
            <a:r>
              <a:rPr lang="it-IT" sz="857" dirty="0" err="1"/>
              <a:t>Perssonale</a:t>
            </a:r>
            <a:r>
              <a:rPr lang="it-IT" sz="857" dirty="0"/>
              <a:t> non disponibile</a:t>
            </a:r>
          </a:p>
          <a:p>
            <a:pPr marL="122467" indent="-122467" algn="ctr">
              <a:buFont typeface="Arial" panose="020B0604020202020204" pitchFamily="34" charset="0"/>
              <a:buChar char="•"/>
            </a:pPr>
            <a:r>
              <a:rPr lang="it-IT" sz="857" dirty="0"/>
              <a:t>Danno alla casa madre a seguito di danni alle sedi operative</a:t>
            </a:r>
          </a:p>
          <a:p>
            <a:pPr marL="122467" indent="-122467" algn="ctr">
              <a:buFont typeface="Arial" panose="020B0604020202020204" pitchFamily="34" charset="0"/>
              <a:buChar char="•"/>
            </a:pPr>
            <a:r>
              <a:rPr lang="it-IT" sz="857" dirty="0"/>
              <a:t>Danni legati alla riduzione dell’utile</a:t>
            </a:r>
          </a:p>
          <a:p>
            <a:pPr marL="122467" indent="-122467" algn="ctr">
              <a:buFont typeface="Arial" panose="020B0604020202020204" pitchFamily="34" charset="0"/>
              <a:buChar char="•"/>
            </a:pPr>
            <a:r>
              <a:rPr lang="it-IT" sz="857" dirty="0"/>
              <a:t>Danni alla </a:t>
            </a:r>
            <a:r>
              <a:rPr lang="it-IT" sz="857" dirty="0" err="1"/>
              <a:t>supply</a:t>
            </a:r>
            <a:r>
              <a:rPr lang="it-IT" sz="857" dirty="0"/>
              <a:t> </a:t>
            </a:r>
            <a:r>
              <a:rPr lang="it-IT" sz="857" dirty="0" err="1"/>
              <a:t>chain</a:t>
            </a:r>
            <a:r>
              <a:rPr lang="it-IT" sz="857" dirty="0"/>
              <a:t> </a:t>
            </a:r>
          </a:p>
          <a:p>
            <a:pPr marL="122467" indent="-122467" algn="ctr">
              <a:buFont typeface="Arial" panose="020B0604020202020204" pitchFamily="34" charset="0"/>
              <a:buChar char="•"/>
            </a:pPr>
            <a:endParaRPr lang="en-GB" sz="857" dirty="0"/>
          </a:p>
        </p:txBody>
      </p:sp>
      <p:sp>
        <p:nvSpPr>
          <p:cNvPr id="24" name="CasellaDiTesto 23"/>
          <p:cNvSpPr txBox="1"/>
          <p:nvPr/>
        </p:nvSpPr>
        <p:spPr>
          <a:xfrm>
            <a:off x="1153161" y="297492"/>
            <a:ext cx="6088842" cy="619913"/>
          </a:xfrm>
          <a:prstGeom prst="rect">
            <a:avLst/>
          </a:prstGeom>
          <a:noFill/>
          <a:ln>
            <a:solidFill>
              <a:schemeClr val="tx1"/>
            </a:solidFill>
          </a:ln>
        </p:spPr>
        <p:txBody>
          <a:bodyPr wrap="square" rtlCol="0">
            <a:spAutoFit/>
          </a:bodyPr>
          <a:lstStyle/>
          <a:p>
            <a:pPr algn="ctr"/>
            <a:r>
              <a:rPr lang="it-IT" sz="1714" b="1" dirty="0">
                <a:solidFill>
                  <a:schemeClr val="bg1"/>
                </a:solidFill>
              </a:rPr>
              <a:t>Modello Concettuale Generale Attività economiche</a:t>
            </a:r>
          </a:p>
          <a:p>
            <a:pPr algn="ctr"/>
            <a:r>
              <a:rPr lang="it-IT" sz="1714" b="1" dirty="0">
                <a:solidFill>
                  <a:schemeClr val="bg1"/>
                </a:solidFill>
              </a:rPr>
              <a:t>Legenda 1/2</a:t>
            </a:r>
            <a:endParaRPr lang="en-GB" sz="1714" b="1" dirty="0">
              <a:solidFill>
                <a:schemeClr val="bg1"/>
              </a:solidFill>
            </a:endParaRPr>
          </a:p>
        </p:txBody>
      </p:sp>
    </p:spTree>
    <p:extLst>
      <p:ext uri="{BB962C8B-B14F-4D97-AF65-F5344CB8AC3E}">
        <p14:creationId xmlns:p14="http://schemas.microsoft.com/office/powerpoint/2010/main" val="18731095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98185" y="1753358"/>
            <a:ext cx="2362465" cy="261610"/>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1100" b="1" u="sng" dirty="0"/>
              <a:t>Riduzione/Perdita del Fatturato</a:t>
            </a:r>
            <a:endParaRPr lang="en-GB" sz="1100" b="1" u="sng" dirty="0"/>
          </a:p>
        </p:txBody>
      </p:sp>
      <p:sp>
        <p:nvSpPr>
          <p:cNvPr id="5" name="Rettangolo 4"/>
          <p:cNvSpPr/>
          <p:nvPr/>
        </p:nvSpPr>
        <p:spPr>
          <a:xfrm>
            <a:off x="176234" y="1691473"/>
            <a:ext cx="8683062" cy="15210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sz="2000" dirty="0"/>
          </a:p>
        </p:txBody>
      </p:sp>
      <p:sp>
        <p:nvSpPr>
          <p:cNvPr id="6" name="CasellaDiTesto 5"/>
          <p:cNvSpPr txBox="1"/>
          <p:nvPr/>
        </p:nvSpPr>
        <p:spPr>
          <a:xfrm>
            <a:off x="6009822" y="1763727"/>
            <a:ext cx="2464361" cy="261610"/>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1100" b="1" u="sng" dirty="0"/>
              <a:t>Aumento costi «di produzione»</a:t>
            </a:r>
            <a:endParaRPr lang="en-GB" sz="1100" b="1" u="sng" dirty="0"/>
          </a:p>
        </p:txBody>
      </p:sp>
      <p:sp>
        <p:nvSpPr>
          <p:cNvPr id="2" name="CasellaDiTesto 1"/>
          <p:cNvSpPr txBox="1"/>
          <p:nvPr/>
        </p:nvSpPr>
        <p:spPr>
          <a:xfrm>
            <a:off x="5089766" y="2014968"/>
            <a:ext cx="3512112" cy="1246495"/>
          </a:xfrm>
          <a:prstGeom prst="rect">
            <a:avLst/>
          </a:prstGeom>
          <a:noFill/>
        </p:spPr>
        <p:txBody>
          <a:bodyPr wrap="square" rtlCol="0">
            <a:spAutoFit/>
          </a:bodyPr>
          <a:lstStyle/>
          <a:p>
            <a:pPr marL="244933" indent="-244933">
              <a:buFont typeface="Arial" panose="020B0604020202020204" pitchFamily="34" charset="0"/>
              <a:buChar char="•"/>
            </a:pPr>
            <a:r>
              <a:rPr lang="it-IT" sz="1100" dirty="0"/>
              <a:t>Costi di pulizia</a:t>
            </a:r>
          </a:p>
          <a:p>
            <a:pPr marL="244933" indent="-244933">
              <a:buFont typeface="Arial" panose="020B0604020202020204" pitchFamily="34" charset="0"/>
              <a:buChar char="•"/>
            </a:pPr>
            <a:r>
              <a:rPr lang="it-IT" sz="1100" dirty="0"/>
              <a:t>Costi di sanitizzazione</a:t>
            </a:r>
          </a:p>
          <a:p>
            <a:pPr marL="244933" indent="-244933">
              <a:buFont typeface="Arial" panose="020B0604020202020204" pitchFamily="34" charset="0"/>
              <a:buChar char="•"/>
            </a:pPr>
            <a:r>
              <a:rPr lang="it-IT" sz="1100" dirty="0"/>
              <a:t>Costi di Smaltimento materiali fuori uso/danneggiati</a:t>
            </a:r>
          </a:p>
          <a:p>
            <a:pPr marL="244933" indent="-244933">
              <a:buFont typeface="Arial" panose="020B0604020202020204" pitchFamily="34" charset="0"/>
              <a:buChar char="•"/>
            </a:pPr>
            <a:r>
              <a:rPr lang="it-IT" sz="1100" dirty="0"/>
              <a:t>Costi di riparazione (con possibili tempi lunghi e molteplicità di interventi)</a:t>
            </a:r>
          </a:p>
          <a:p>
            <a:endParaRPr lang="en-GB" sz="2000" dirty="0"/>
          </a:p>
        </p:txBody>
      </p:sp>
      <p:sp>
        <p:nvSpPr>
          <p:cNvPr id="3" name="CasellaDiTesto 2"/>
          <p:cNvSpPr txBox="1"/>
          <p:nvPr/>
        </p:nvSpPr>
        <p:spPr>
          <a:xfrm>
            <a:off x="260210" y="1985219"/>
            <a:ext cx="4572139" cy="1615827"/>
          </a:xfrm>
          <a:prstGeom prst="rect">
            <a:avLst/>
          </a:prstGeom>
          <a:noFill/>
        </p:spPr>
        <p:txBody>
          <a:bodyPr wrap="square" rtlCol="0">
            <a:spAutoFit/>
          </a:bodyPr>
          <a:lstStyle/>
          <a:p>
            <a:pPr marL="244933" indent="-244933">
              <a:buFont typeface="Arial" panose="020B0604020202020204" pitchFamily="34" charset="0"/>
              <a:buChar char="•"/>
            </a:pPr>
            <a:r>
              <a:rPr lang="it-IT" sz="1100" dirty="0"/>
              <a:t>Fermo attività</a:t>
            </a:r>
          </a:p>
          <a:p>
            <a:pPr marL="244933" indent="-244933">
              <a:buFont typeface="Arial" panose="020B0604020202020204" pitchFamily="34" charset="0"/>
              <a:buChar char="•"/>
            </a:pPr>
            <a:r>
              <a:rPr lang="it-IT" sz="1100" dirty="0"/>
              <a:t>Riacquisto merci e/o stock</a:t>
            </a:r>
          </a:p>
          <a:p>
            <a:pPr marL="244933" indent="-244933">
              <a:buFont typeface="Arial" panose="020B0604020202020204" pitchFamily="34" charset="0"/>
              <a:buChar char="•"/>
            </a:pPr>
            <a:r>
              <a:rPr lang="it-IT" sz="1100" dirty="0"/>
              <a:t>Riacquisto arredamenti e strumenti di lavoro</a:t>
            </a:r>
          </a:p>
          <a:p>
            <a:pPr marL="244933" indent="-244933">
              <a:buFont typeface="Arial" panose="020B0604020202020204" pitchFamily="34" charset="0"/>
              <a:buChar char="•"/>
            </a:pPr>
            <a:r>
              <a:rPr lang="it-IT" sz="1100" dirty="0"/>
              <a:t>Accensione mutui o finanziamenti (interessi)</a:t>
            </a:r>
          </a:p>
          <a:p>
            <a:pPr marL="244933" indent="-244933">
              <a:buFont typeface="Arial" panose="020B0604020202020204" pitchFamily="34" charset="0"/>
              <a:buChar char="•"/>
            </a:pPr>
            <a:r>
              <a:rPr lang="it-IT" sz="1100" dirty="0"/>
              <a:t>Perdita credibilità o altro fattore che comporta la perdita di valore di azioni o di investimenti da parte di soggetti finanziatori</a:t>
            </a:r>
          </a:p>
          <a:p>
            <a:pPr marL="244933" indent="-244933">
              <a:buFont typeface="Arial" panose="020B0604020202020204" pitchFamily="34" charset="0"/>
              <a:buChar char="•"/>
            </a:pPr>
            <a:r>
              <a:rPr lang="it-IT" sz="1100" dirty="0"/>
              <a:t>Uscita dal mercato</a:t>
            </a:r>
          </a:p>
          <a:p>
            <a:pPr marL="244933" indent="-244933">
              <a:buFont typeface="Arial" panose="020B0604020202020204" pitchFamily="34" charset="0"/>
              <a:buChar char="•"/>
            </a:pPr>
            <a:endParaRPr lang="it-IT" sz="1100" dirty="0"/>
          </a:p>
          <a:p>
            <a:pPr marL="244933" indent="-244933">
              <a:buFont typeface="Arial" panose="020B0604020202020204" pitchFamily="34" charset="0"/>
              <a:buChar char="•"/>
            </a:pPr>
            <a:endParaRPr lang="en-GB" sz="1100" dirty="0"/>
          </a:p>
        </p:txBody>
      </p:sp>
      <p:sp>
        <p:nvSpPr>
          <p:cNvPr id="7" name="Rettangolo 6"/>
          <p:cNvSpPr/>
          <p:nvPr/>
        </p:nvSpPr>
        <p:spPr>
          <a:xfrm>
            <a:off x="176234" y="3401671"/>
            <a:ext cx="8683062" cy="24792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000" dirty="0"/>
          </a:p>
        </p:txBody>
      </p:sp>
      <p:sp>
        <p:nvSpPr>
          <p:cNvPr id="8" name="CasellaDiTesto 7"/>
          <p:cNvSpPr txBox="1"/>
          <p:nvPr/>
        </p:nvSpPr>
        <p:spPr>
          <a:xfrm>
            <a:off x="681812" y="3595923"/>
            <a:ext cx="1266224" cy="43088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it-IT" sz="1100" b="1" u="sng" dirty="0"/>
              <a:t>Azioni di mitigazione</a:t>
            </a:r>
            <a:endParaRPr lang="en-GB" sz="1100" b="1" u="sng" dirty="0"/>
          </a:p>
        </p:txBody>
      </p:sp>
      <p:sp>
        <p:nvSpPr>
          <p:cNvPr id="9" name="CasellaDiTesto 8"/>
          <p:cNvSpPr txBox="1"/>
          <p:nvPr/>
        </p:nvSpPr>
        <p:spPr>
          <a:xfrm>
            <a:off x="276552" y="4167018"/>
            <a:ext cx="3146098" cy="93871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244933" indent="-244933">
              <a:buFont typeface="Arial" panose="020B0604020202020204" pitchFamily="34" charset="0"/>
              <a:buChar char="•"/>
            </a:pPr>
            <a:r>
              <a:rPr lang="it-IT" sz="1100" dirty="0"/>
              <a:t>Assicurazione</a:t>
            </a:r>
          </a:p>
          <a:p>
            <a:pPr marL="244933" indent="-244933">
              <a:buFont typeface="Arial" panose="020B0604020202020204" pitchFamily="34" charset="0"/>
              <a:buChar char="•"/>
            </a:pPr>
            <a:r>
              <a:rPr lang="it-IT" sz="1100" dirty="0"/>
              <a:t>Business </a:t>
            </a:r>
            <a:r>
              <a:rPr lang="it-IT" sz="1100" dirty="0" err="1"/>
              <a:t>Continuity</a:t>
            </a:r>
            <a:r>
              <a:rPr lang="it-IT" sz="1100" dirty="0"/>
              <a:t> Plan</a:t>
            </a:r>
          </a:p>
          <a:p>
            <a:pPr marL="244933" indent="-244933">
              <a:buFont typeface="Arial" panose="020B0604020202020204" pitchFamily="34" charset="0"/>
              <a:buChar char="•"/>
            </a:pPr>
            <a:r>
              <a:rPr lang="it-IT" sz="1100" dirty="0"/>
              <a:t>Disponibilità di mezzi di autoprotezione</a:t>
            </a:r>
          </a:p>
          <a:p>
            <a:pPr marL="244933" indent="-244933">
              <a:buFont typeface="Arial" panose="020B0604020202020204" pitchFamily="34" charset="0"/>
              <a:buChar char="•"/>
            </a:pPr>
            <a:r>
              <a:rPr lang="it-IT" sz="1100" dirty="0" err="1"/>
              <a:t>Floodproof</a:t>
            </a:r>
            <a:r>
              <a:rPr lang="it-IT" sz="1100" dirty="0"/>
              <a:t> del negozi(o) e del magazzino</a:t>
            </a:r>
          </a:p>
          <a:p>
            <a:pPr marL="244933" indent="-244933">
              <a:buFont typeface="Arial" panose="020B0604020202020204" pitchFamily="34" charset="0"/>
              <a:buChar char="•"/>
            </a:pPr>
            <a:r>
              <a:rPr lang="it-IT" sz="1100" dirty="0"/>
              <a:t>Enfasi sul marchio</a:t>
            </a:r>
            <a:endParaRPr lang="en-GB" sz="1100" dirty="0"/>
          </a:p>
        </p:txBody>
      </p:sp>
      <p:sp>
        <p:nvSpPr>
          <p:cNvPr id="10" name="CasellaDiTesto 9"/>
          <p:cNvSpPr txBox="1"/>
          <p:nvPr/>
        </p:nvSpPr>
        <p:spPr>
          <a:xfrm>
            <a:off x="1153161" y="297492"/>
            <a:ext cx="6088842" cy="619913"/>
          </a:xfrm>
          <a:prstGeom prst="rect">
            <a:avLst/>
          </a:prstGeom>
          <a:noFill/>
          <a:ln>
            <a:solidFill>
              <a:schemeClr val="tx1"/>
            </a:solidFill>
          </a:ln>
        </p:spPr>
        <p:txBody>
          <a:bodyPr wrap="square" rtlCol="0">
            <a:spAutoFit/>
          </a:bodyPr>
          <a:lstStyle/>
          <a:p>
            <a:pPr algn="ctr"/>
            <a:r>
              <a:rPr lang="it-IT" sz="1714" b="1" dirty="0">
                <a:solidFill>
                  <a:schemeClr val="bg1"/>
                </a:solidFill>
              </a:rPr>
              <a:t>Modello Concettuale Generale Attività economiche</a:t>
            </a:r>
          </a:p>
          <a:p>
            <a:pPr algn="ctr"/>
            <a:r>
              <a:rPr lang="it-IT" sz="1714" b="1" dirty="0">
                <a:solidFill>
                  <a:schemeClr val="bg1"/>
                </a:solidFill>
              </a:rPr>
              <a:t>Legenda2/2</a:t>
            </a:r>
            <a:endParaRPr lang="en-GB" sz="1714" b="1" dirty="0">
              <a:solidFill>
                <a:schemeClr val="bg1"/>
              </a:solidFill>
            </a:endParaRPr>
          </a:p>
        </p:txBody>
      </p:sp>
    </p:spTree>
    <p:extLst>
      <p:ext uri="{BB962C8B-B14F-4D97-AF65-F5344CB8AC3E}">
        <p14:creationId xmlns:p14="http://schemas.microsoft.com/office/powerpoint/2010/main" val="39908329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88249" y="1272886"/>
            <a:ext cx="8755726" cy="4093428"/>
          </a:xfrm>
          <a:prstGeom prst="rect">
            <a:avLst/>
          </a:prstGeom>
          <a:noFill/>
        </p:spPr>
        <p:txBody>
          <a:bodyPr wrap="square" rtlCol="0">
            <a:spAutoFit/>
          </a:bodyPr>
          <a:lstStyle/>
          <a:p>
            <a:pPr marL="285750" lvl="1" indent="-285750">
              <a:buFont typeface="Wingdings" panose="05000000000000000000" pitchFamily="2" charset="2"/>
              <a:buChar char="q"/>
            </a:pPr>
            <a:r>
              <a:rPr lang="it-IT" sz="2000" dirty="0">
                <a:solidFill>
                  <a:schemeClr val="bg1">
                    <a:lumMod val="65000"/>
                  </a:schemeClr>
                </a:solidFill>
              </a:rPr>
              <a:t>Analisi dei dati di danno presenti all’interno delle schede di rimborso -&gt; categorie di danno -&gt; 1° </a:t>
            </a:r>
            <a:r>
              <a:rPr lang="it-IT" sz="2000" dirty="0" err="1">
                <a:solidFill>
                  <a:schemeClr val="bg1">
                    <a:lumMod val="65000"/>
                  </a:schemeClr>
                </a:solidFill>
              </a:rPr>
              <a:t>clusterizzazione</a:t>
            </a:r>
            <a:r>
              <a:rPr lang="it-IT" sz="2000" dirty="0">
                <a:solidFill>
                  <a:schemeClr val="bg1">
                    <a:lumMod val="65000"/>
                  </a:schemeClr>
                </a:solidFill>
              </a:rPr>
              <a:t> senza la perdita di informazioni</a:t>
            </a:r>
          </a:p>
          <a:p>
            <a:pPr marL="735012" indent="-285750">
              <a:buFont typeface="Wingdings" panose="05000000000000000000" pitchFamily="2" charset="2"/>
              <a:buChar char="q"/>
            </a:pPr>
            <a:endParaRPr lang="it-IT" sz="2000" dirty="0">
              <a:solidFill>
                <a:schemeClr val="bg1">
                  <a:lumMod val="65000"/>
                </a:schemeClr>
              </a:solidFill>
            </a:endParaRPr>
          </a:p>
          <a:p>
            <a:pPr marL="285750" indent="-285750">
              <a:buFont typeface="Wingdings" panose="05000000000000000000" pitchFamily="2" charset="2"/>
              <a:buChar char="q"/>
            </a:pPr>
            <a:r>
              <a:rPr lang="it-IT" sz="2000" dirty="0">
                <a:solidFill>
                  <a:schemeClr val="bg1">
                    <a:lumMod val="65000"/>
                  </a:schemeClr>
                </a:solidFill>
              </a:rPr>
              <a:t>Mappatura dei dati di danno tramite l’utilizzo di categorie ATECO. Questa mappatura ci ha permesso di ridurre la variabilità in termini di esposizione, ma non forniva alcuna indicazione sui meccanismi di danneggiamento e quindi sulla vulnerabilità.</a:t>
            </a:r>
          </a:p>
          <a:p>
            <a:pPr marL="285750" indent="-285750">
              <a:buFont typeface="Wingdings" panose="05000000000000000000" pitchFamily="2" charset="2"/>
              <a:buChar char="q"/>
            </a:pPr>
            <a:endParaRPr lang="it-IT" sz="2000" dirty="0"/>
          </a:p>
          <a:p>
            <a:pPr marL="285750" indent="-285750">
              <a:buFont typeface="Wingdings" panose="05000000000000000000" pitchFamily="2" charset="2"/>
              <a:buChar char="q"/>
            </a:pPr>
            <a:r>
              <a:rPr lang="it-IT" sz="2000" b="1" dirty="0">
                <a:effectLst>
                  <a:outerShdw blurRad="38100" dist="38100" dir="2700000" algn="tl">
                    <a:srgbClr val="000000">
                      <a:alpha val="43137"/>
                    </a:srgbClr>
                  </a:outerShdw>
                </a:effectLst>
              </a:rPr>
              <a:t>Analisi dei meccanismi di danneggiamento – vulnerabilità - del settore commerciale</a:t>
            </a:r>
            <a:r>
              <a:rPr lang="it-IT" sz="2000" dirty="0"/>
              <a:t> (settore maggiormente interessato dall’alluvione urbana). Sono state fatte due sottocategorie: distinzione tra ingrosso e dettaglio e distinzione tra alimentare e non alimentare</a:t>
            </a:r>
          </a:p>
          <a:p>
            <a:endParaRPr lang="it-IT" sz="2000" dirty="0"/>
          </a:p>
        </p:txBody>
      </p:sp>
      <p:sp>
        <p:nvSpPr>
          <p:cNvPr id="4" name="CasellaDiTesto 3"/>
          <p:cNvSpPr txBox="1"/>
          <p:nvPr/>
        </p:nvSpPr>
        <p:spPr>
          <a:xfrm>
            <a:off x="387927" y="193964"/>
            <a:ext cx="7082444" cy="830997"/>
          </a:xfrm>
          <a:prstGeom prst="rect">
            <a:avLst/>
          </a:prstGeom>
          <a:noFill/>
        </p:spPr>
        <p:txBody>
          <a:bodyPr wrap="square" rtlCol="0">
            <a:spAutoFit/>
          </a:bodyPr>
          <a:lstStyle/>
          <a:p>
            <a:r>
              <a:rPr lang="it-IT" sz="2400" b="1" dirty="0">
                <a:solidFill>
                  <a:schemeClr val="bg1"/>
                </a:solidFill>
              </a:rPr>
              <a:t>Obiettivi per la lettura delle dinamiche delle imprese: </a:t>
            </a:r>
            <a:r>
              <a:rPr lang="it-IT" sz="2400" b="1" u="sng" dirty="0">
                <a:solidFill>
                  <a:schemeClr val="bg1"/>
                </a:solidFill>
              </a:rPr>
              <a:t>elaborazioni su dati dell'evento 2002</a:t>
            </a:r>
            <a:endParaRPr lang="en-GB" sz="2400" dirty="0"/>
          </a:p>
        </p:txBody>
      </p:sp>
      <p:pic>
        <p:nvPicPr>
          <p:cNvPr id="5" name="Immagin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00559" y="6156977"/>
            <a:ext cx="1772244" cy="670207"/>
          </a:xfrm>
          <a:prstGeom prst="rect">
            <a:avLst/>
          </a:prstGeom>
        </p:spPr>
      </p:pic>
    </p:spTree>
    <p:extLst>
      <p:ext uri="{BB962C8B-B14F-4D97-AF65-F5344CB8AC3E}">
        <p14:creationId xmlns:p14="http://schemas.microsoft.com/office/powerpoint/2010/main" val="38899747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80876" y="1816894"/>
            <a:ext cx="4329224" cy="3263504"/>
          </a:xfrm>
        </p:spPr>
        <p:txBody>
          <a:bodyPr>
            <a:normAutofit lnSpcReduction="10000"/>
          </a:bodyPr>
          <a:lstStyle/>
          <a:p>
            <a:r>
              <a:rPr lang="it-IT" u="sng" dirty="0">
                <a:latin typeface="+mn-lt"/>
              </a:rPr>
              <a:t>Obiettivi del lavoro:</a:t>
            </a:r>
          </a:p>
          <a:p>
            <a:endParaRPr lang="it-IT" dirty="0">
              <a:latin typeface="+mn-lt"/>
            </a:endParaRPr>
          </a:p>
          <a:p>
            <a:r>
              <a:rPr lang="it-IT" dirty="0">
                <a:latin typeface="+mn-lt"/>
              </a:rPr>
              <a:t>Dove sono</a:t>
            </a:r>
          </a:p>
          <a:p>
            <a:r>
              <a:rPr lang="it-IT" dirty="0">
                <a:latin typeface="+mn-lt"/>
              </a:rPr>
              <a:t>Come sono fatte al loro interno (arredamento e attrezzature)</a:t>
            </a:r>
          </a:p>
          <a:p>
            <a:r>
              <a:rPr lang="it-IT" dirty="0">
                <a:latin typeface="+mn-lt"/>
              </a:rPr>
              <a:t>Valori esposti </a:t>
            </a:r>
          </a:p>
          <a:p>
            <a:r>
              <a:rPr lang="it-IT" dirty="0">
                <a:latin typeface="+mn-lt"/>
              </a:rPr>
              <a:t>Dimensione (spaziale e </a:t>
            </a:r>
            <a:r>
              <a:rPr lang="it-IT" dirty="0" err="1">
                <a:latin typeface="+mn-lt"/>
              </a:rPr>
              <a:t>volumentrica</a:t>
            </a:r>
            <a:r>
              <a:rPr lang="it-IT" dirty="0">
                <a:latin typeface="+mn-lt"/>
              </a:rPr>
              <a:t>)</a:t>
            </a:r>
          </a:p>
          <a:p>
            <a:r>
              <a:rPr lang="it-IT" dirty="0">
                <a:latin typeface="+mn-lt"/>
              </a:rPr>
              <a:t>Parametri definiti dalla normativa</a:t>
            </a:r>
          </a:p>
          <a:p>
            <a:endParaRPr lang="it-IT" dirty="0">
              <a:latin typeface="+mn-lt"/>
            </a:endParaRPr>
          </a:p>
          <a:p>
            <a:endParaRPr lang="it-IT" dirty="0">
              <a:latin typeface="+mn-lt"/>
            </a:endParaRPr>
          </a:p>
          <a:p>
            <a:endParaRPr lang="en-GB" dirty="0">
              <a:latin typeface="+mn-lt"/>
            </a:endParaRPr>
          </a:p>
        </p:txBody>
      </p:sp>
      <p:sp>
        <p:nvSpPr>
          <p:cNvPr id="4" name="Segnaposto contenuto 2"/>
          <p:cNvSpPr txBox="1">
            <a:spLocks/>
          </p:cNvSpPr>
          <p:nvPr/>
        </p:nvSpPr>
        <p:spPr>
          <a:xfrm>
            <a:off x="5212451" y="2528292"/>
            <a:ext cx="3539313" cy="243780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200" dirty="0"/>
              <a:t>Elementi di similitudine tra le attività commerciali per ridurre la variabilità</a:t>
            </a:r>
          </a:p>
          <a:p>
            <a:r>
              <a:rPr lang="it-IT" sz="2200" dirty="0"/>
              <a:t>Filiere/Logistica</a:t>
            </a:r>
          </a:p>
          <a:p>
            <a:r>
              <a:rPr lang="it-IT" sz="2200" dirty="0"/>
              <a:t>Definizione di curve di danno</a:t>
            </a:r>
          </a:p>
          <a:p>
            <a:pPr marL="0" indent="0">
              <a:buNone/>
            </a:pPr>
            <a:endParaRPr lang="it-IT" sz="2200" dirty="0"/>
          </a:p>
          <a:p>
            <a:endParaRPr lang="en-GB" sz="2200" dirty="0"/>
          </a:p>
        </p:txBody>
      </p:sp>
      <p:sp>
        <p:nvSpPr>
          <p:cNvPr id="7" name="CasellaDiTesto 6"/>
          <p:cNvSpPr txBox="1"/>
          <p:nvPr/>
        </p:nvSpPr>
        <p:spPr>
          <a:xfrm>
            <a:off x="387927" y="193964"/>
            <a:ext cx="7082444" cy="830997"/>
          </a:xfrm>
          <a:prstGeom prst="rect">
            <a:avLst/>
          </a:prstGeom>
          <a:noFill/>
        </p:spPr>
        <p:txBody>
          <a:bodyPr wrap="square" rtlCol="0">
            <a:spAutoFit/>
          </a:bodyPr>
          <a:lstStyle/>
          <a:p>
            <a:r>
              <a:rPr lang="it-IT" sz="2400" b="1" dirty="0">
                <a:solidFill>
                  <a:schemeClr val="bg1"/>
                </a:solidFill>
              </a:rPr>
              <a:t>Obiettivi per la lettura delle dinamiche delle imprese: </a:t>
            </a:r>
            <a:r>
              <a:rPr lang="it-IT" sz="2400" b="1" u="sng" dirty="0">
                <a:solidFill>
                  <a:schemeClr val="bg1"/>
                </a:solidFill>
              </a:rPr>
              <a:t>Verso una </a:t>
            </a:r>
            <a:r>
              <a:rPr lang="it-IT" sz="2400" b="1" u="sng" dirty="0" err="1">
                <a:solidFill>
                  <a:schemeClr val="bg1"/>
                </a:solidFill>
              </a:rPr>
              <a:t>clusterizzazione</a:t>
            </a:r>
            <a:r>
              <a:rPr lang="it-IT" sz="2400" b="1" u="sng" dirty="0">
                <a:solidFill>
                  <a:schemeClr val="bg1"/>
                </a:solidFill>
              </a:rPr>
              <a:t> delle attività commerciali</a:t>
            </a:r>
            <a:endParaRPr lang="en-GB" sz="2400" dirty="0"/>
          </a:p>
        </p:txBody>
      </p:sp>
      <p:sp>
        <p:nvSpPr>
          <p:cNvPr id="2" name="Parentesi graffa chiusa 1"/>
          <p:cNvSpPr/>
          <p:nvPr/>
        </p:nvSpPr>
        <p:spPr>
          <a:xfrm>
            <a:off x="4610100" y="1654969"/>
            <a:ext cx="419100" cy="358735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39107083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0" y="1305855"/>
            <a:ext cx="6838340" cy="534911"/>
          </a:xfrm>
          <a:prstGeom prst="rect">
            <a:avLst/>
          </a:prstGeom>
        </p:spPr>
        <p:txBody>
          <a:bodyPr>
            <a:noAutofit/>
          </a:bodyPr>
          <a:lstStyle>
            <a:lvl1pPr marL="0" indent="0" algn="l" defTabSz="457200" rtl="0" eaLnBrk="1" latinLnBrk="0" hangingPunct="1">
              <a:spcBef>
                <a:spcPct val="0"/>
              </a:spcBef>
              <a:buNone/>
              <a:defRPr sz="2200" b="1" kern="1200">
                <a:solidFill>
                  <a:schemeClr val="bg1"/>
                </a:solidFill>
                <a:latin typeface="Arial"/>
                <a:ea typeface="+mj-ea"/>
                <a:cs typeface="Arial"/>
              </a:defRPr>
            </a:lvl1pPr>
          </a:lstStyle>
          <a:p>
            <a:r>
              <a:rPr lang="it-IT" sz="2000" dirty="0">
                <a:solidFill>
                  <a:schemeClr val="tx1"/>
                </a:solidFill>
                <a:latin typeface="+mn-lt"/>
              </a:rPr>
              <a:t>Strumenti </a:t>
            </a:r>
            <a:r>
              <a:rPr lang="it-IT" sz="2000" dirty="0" smtClean="0">
                <a:solidFill>
                  <a:schemeClr val="tx1"/>
                </a:solidFill>
                <a:latin typeface="+mn-lt"/>
              </a:rPr>
              <a:t>conoscitivi </a:t>
            </a:r>
            <a:r>
              <a:rPr lang="it-IT" sz="2000" dirty="0">
                <a:solidFill>
                  <a:schemeClr val="tx1"/>
                </a:solidFill>
                <a:latin typeface="+mn-lt"/>
              </a:rPr>
              <a:t>utilizzati per la </a:t>
            </a:r>
            <a:r>
              <a:rPr lang="it-IT" sz="2000" dirty="0" err="1">
                <a:solidFill>
                  <a:schemeClr val="tx1"/>
                </a:solidFill>
                <a:latin typeface="+mn-lt"/>
              </a:rPr>
              <a:t>clusterizzazione</a:t>
            </a:r>
            <a:endParaRPr lang="en-GB" sz="2000" dirty="0">
              <a:solidFill>
                <a:schemeClr val="tx1"/>
              </a:solidFill>
              <a:latin typeface="+mn-lt"/>
            </a:endParaRPr>
          </a:p>
        </p:txBody>
      </p:sp>
      <p:sp>
        <p:nvSpPr>
          <p:cNvPr id="3" name="Segnaposto contenuto 2"/>
          <p:cNvSpPr txBox="1">
            <a:spLocks/>
          </p:cNvSpPr>
          <p:nvPr/>
        </p:nvSpPr>
        <p:spPr>
          <a:xfrm>
            <a:off x="295275" y="1698692"/>
            <a:ext cx="8467725" cy="4054408"/>
          </a:xfrm>
          <a:prstGeom prst="rect">
            <a:avLst/>
          </a:prstGeom>
        </p:spPr>
        <p:txBody>
          <a:bodyPr>
            <a:noAutofit/>
          </a:bodyPr>
          <a:lstStyle>
            <a:lvl1pPr marL="0" indent="0" algn="l" defTabSz="457200" rtl="0" eaLnBrk="1" latinLnBrk="0" hangingPunct="1">
              <a:spcBef>
                <a:spcPct val="20000"/>
              </a:spcBef>
              <a:buFont typeface="Wingdings" charset="2"/>
              <a:buNone/>
              <a:defRPr sz="2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2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2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it-IT" sz="2000" dirty="0">
                <a:latin typeface="+mn-lt"/>
              </a:rPr>
              <a:t>Analisi del manuale dell’architetto e del geometra</a:t>
            </a:r>
          </a:p>
          <a:p>
            <a:pPr>
              <a:buFont typeface="Wingdings" panose="05000000000000000000" pitchFamily="2" charset="2"/>
              <a:buChar char="§"/>
            </a:pPr>
            <a:r>
              <a:rPr lang="it-IT" sz="2000" dirty="0">
                <a:latin typeface="+mn-lt"/>
              </a:rPr>
              <a:t>5 Librerie CAD</a:t>
            </a:r>
          </a:p>
          <a:p>
            <a:pPr>
              <a:buFont typeface="Wingdings" panose="05000000000000000000" pitchFamily="2" charset="2"/>
              <a:buChar char="§"/>
            </a:pPr>
            <a:r>
              <a:rPr lang="it-IT" sz="2000" dirty="0">
                <a:latin typeface="+mn-lt"/>
              </a:rPr>
              <a:t>137 siti di progettazione di attività commerciali:</a:t>
            </a:r>
          </a:p>
          <a:p>
            <a:pPr marL="941785" indent="-271463">
              <a:buFont typeface="Courier New" panose="02070309020205020404" pitchFamily="49" charset="0"/>
              <a:buChar char="o"/>
            </a:pPr>
            <a:r>
              <a:rPr lang="it-IT" sz="2000" dirty="0">
                <a:latin typeface="+mn-lt"/>
              </a:rPr>
              <a:t>analisi progetti di arredamento</a:t>
            </a:r>
          </a:p>
          <a:p>
            <a:pPr marL="941785" indent="-271463">
              <a:buFont typeface="Courier New" panose="02070309020205020404" pitchFamily="49" charset="0"/>
              <a:buChar char="o"/>
            </a:pPr>
            <a:r>
              <a:rPr lang="it-IT" sz="2000" dirty="0">
                <a:latin typeface="+mn-lt"/>
              </a:rPr>
              <a:t>analisi dei cataloghi di arredamento ed attrezzature</a:t>
            </a:r>
          </a:p>
          <a:p>
            <a:pPr marL="941785" indent="-271463">
              <a:buFont typeface="Courier New" panose="02070309020205020404" pitchFamily="49" charset="0"/>
              <a:buChar char="o"/>
            </a:pPr>
            <a:r>
              <a:rPr lang="it-IT" sz="2000" dirty="0">
                <a:latin typeface="+mn-lt"/>
              </a:rPr>
              <a:t>analisi dei prezzi</a:t>
            </a:r>
          </a:p>
          <a:p>
            <a:pPr marL="203597" indent="-135731">
              <a:buFont typeface="Wingdings" panose="05000000000000000000" pitchFamily="2" charset="2"/>
              <a:buChar char="§"/>
            </a:pPr>
            <a:r>
              <a:rPr lang="it-IT" sz="2000" dirty="0">
                <a:latin typeface="+mn-lt"/>
              </a:rPr>
              <a:t> 10 arredamenti shop-online</a:t>
            </a:r>
          </a:p>
          <a:p>
            <a:pPr marL="203597" indent="-135731">
              <a:buFont typeface="Wingdings" panose="05000000000000000000" pitchFamily="2" charset="2"/>
              <a:buChar char="§"/>
            </a:pPr>
            <a:r>
              <a:rPr lang="it-IT" sz="2000" dirty="0">
                <a:latin typeface="+mn-lt"/>
              </a:rPr>
              <a:t>3 richieste preventivi per arredamento di negozi (2 abbigliamento e 1 farmacia)</a:t>
            </a:r>
          </a:p>
          <a:p>
            <a:pPr marL="203597" indent="-135731">
              <a:buFont typeface="Wingdings" panose="05000000000000000000" pitchFamily="2" charset="2"/>
              <a:buChar char="§"/>
            </a:pPr>
            <a:r>
              <a:rPr lang="it-IT" sz="2000" dirty="0">
                <a:latin typeface="+mn-lt"/>
              </a:rPr>
              <a:t>2 interviste con Unione </a:t>
            </a:r>
            <a:r>
              <a:rPr lang="it-IT" sz="2000" dirty="0" err="1">
                <a:latin typeface="+mn-lt"/>
              </a:rPr>
              <a:t>ConfCommercio</a:t>
            </a:r>
            <a:r>
              <a:rPr lang="it-IT" sz="2000" dirty="0">
                <a:latin typeface="+mn-lt"/>
              </a:rPr>
              <a:t> Lodi (altre interviste programmate non sono andate a buon fine)</a:t>
            </a:r>
            <a:endParaRPr lang="en-GB" sz="2000" dirty="0">
              <a:latin typeface="+mn-lt"/>
            </a:endParaRPr>
          </a:p>
        </p:txBody>
      </p:sp>
      <p:sp>
        <p:nvSpPr>
          <p:cNvPr id="6" name="CasellaDiTesto 5"/>
          <p:cNvSpPr txBox="1"/>
          <p:nvPr/>
        </p:nvSpPr>
        <p:spPr>
          <a:xfrm>
            <a:off x="387927" y="193964"/>
            <a:ext cx="7082444" cy="830997"/>
          </a:xfrm>
          <a:prstGeom prst="rect">
            <a:avLst/>
          </a:prstGeom>
          <a:noFill/>
        </p:spPr>
        <p:txBody>
          <a:bodyPr wrap="square" rtlCol="0">
            <a:spAutoFit/>
          </a:bodyPr>
          <a:lstStyle/>
          <a:p>
            <a:r>
              <a:rPr lang="it-IT" sz="2400" b="1" dirty="0">
                <a:solidFill>
                  <a:schemeClr val="bg1"/>
                </a:solidFill>
              </a:rPr>
              <a:t>Obiettivi per la lettura delle dinamiche delle imprese: </a:t>
            </a:r>
            <a:r>
              <a:rPr lang="it-IT" sz="2400" b="1" u="sng" dirty="0">
                <a:solidFill>
                  <a:schemeClr val="bg1"/>
                </a:solidFill>
              </a:rPr>
              <a:t>Verso una </a:t>
            </a:r>
            <a:r>
              <a:rPr lang="it-IT" sz="2400" b="1" u="sng" dirty="0" err="1">
                <a:solidFill>
                  <a:schemeClr val="bg1"/>
                </a:solidFill>
              </a:rPr>
              <a:t>clusterizzazione</a:t>
            </a:r>
            <a:r>
              <a:rPr lang="it-IT" sz="2400" b="1" u="sng" dirty="0">
                <a:solidFill>
                  <a:schemeClr val="bg1"/>
                </a:solidFill>
              </a:rPr>
              <a:t> delle attività commerciali</a:t>
            </a:r>
            <a:endParaRPr lang="en-GB" sz="2400" dirty="0"/>
          </a:p>
        </p:txBody>
      </p:sp>
      <p:pic>
        <p:nvPicPr>
          <p:cNvPr id="5" name="Immagin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00559" y="6156977"/>
            <a:ext cx="1772244" cy="670207"/>
          </a:xfrm>
          <a:prstGeom prst="rect">
            <a:avLst/>
          </a:prstGeom>
        </p:spPr>
      </p:pic>
    </p:spTree>
    <p:extLst>
      <p:ext uri="{BB962C8B-B14F-4D97-AF65-F5344CB8AC3E}">
        <p14:creationId xmlns:p14="http://schemas.microsoft.com/office/powerpoint/2010/main" val="19361741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2643" y="1521544"/>
            <a:ext cx="3417570" cy="615553"/>
          </a:xfrm>
          <a:prstGeom prst="rect">
            <a:avLst/>
          </a:prstGeom>
        </p:spPr>
        <p:txBody>
          <a:bodyPr vert="horz" wrap="square" lIns="0" tIns="0" rIns="0" bIns="0" rtlCol="0">
            <a:spAutoFit/>
          </a:bodyPr>
          <a:lstStyle/>
          <a:p>
            <a:pPr algn="ctr">
              <a:lnSpc>
                <a:spcPts val="2375"/>
              </a:lnSpc>
            </a:pPr>
            <a:r>
              <a:rPr sz="2200" dirty="0">
                <a:solidFill>
                  <a:srgbClr val="C00000"/>
                </a:solidFill>
                <a:effectLst>
                  <a:outerShdw blurRad="38100" dist="38100" dir="2700000" algn="tl">
                    <a:srgbClr val="000000">
                      <a:alpha val="43137"/>
                    </a:srgbClr>
                  </a:outerShdw>
                </a:effectLst>
                <a:cs typeface="Garamond"/>
              </a:rPr>
              <a:t>SETTO</a:t>
            </a:r>
            <a:r>
              <a:rPr sz="2200" spc="-5" dirty="0">
                <a:solidFill>
                  <a:srgbClr val="C00000"/>
                </a:solidFill>
                <a:effectLst>
                  <a:outerShdw blurRad="38100" dist="38100" dir="2700000" algn="tl">
                    <a:srgbClr val="000000">
                      <a:alpha val="43137"/>
                    </a:srgbClr>
                  </a:outerShdw>
                </a:effectLst>
                <a:cs typeface="Garamond"/>
              </a:rPr>
              <a:t>R</a:t>
            </a:r>
            <a:r>
              <a:rPr sz="2200" dirty="0">
                <a:solidFill>
                  <a:srgbClr val="C00000"/>
                </a:solidFill>
                <a:effectLst>
                  <a:outerShdw blurRad="38100" dist="38100" dir="2700000" algn="tl">
                    <a:srgbClr val="000000">
                      <a:alpha val="43137"/>
                    </a:srgbClr>
                  </a:outerShdw>
                </a:effectLst>
                <a:cs typeface="Garamond"/>
              </a:rPr>
              <a:t>E</a:t>
            </a:r>
            <a:r>
              <a:rPr sz="2200" spc="-5" dirty="0">
                <a:solidFill>
                  <a:srgbClr val="C00000"/>
                </a:solidFill>
                <a:effectLst>
                  <a:outerShdw blurRad="38100" dist="38100" dir="2700000" algn="tl">
                    <a:srgbClr val="000000">
                      <a:alpha val="43137"/>
                    </a:srgbClr>
                  </a:outerShdw>
                </a:effectLst>
                <a:cs typeface="Garamond"/>
              </a:rPr>
              <a:t> R</a:t>
            </a:r>
            <a:r>
              <a:rPr sz="2200" dirty="0">
                <a:solidFill>
                  <a:srgbClr val="C00000"/>
                </a:solidFill>
                <a:effectLst>
                  <a:outerShdw blurRad="38100" dist="38100" dir="2700000" algn="tl">
                    <a:srgbClr val="000000">
                      <a:alpha val="43137"/>
                    </a:srgbClr>
                  </a:outerShdw>
                </a:effectLst>
                <a:cs typeface="Garamond"/>
              </a:rPr>
              <a:t>ESIDENZIA</a:t>
            </a:r>
            <a:r>
              <a:rPr sz="2200" spc="-5" dirty="0">
                <a:solidFill>
                  <a:srgbClr val="C00000"/>
                </a:solidFill>
                <a:effectLst>
                  <a:outerShdw blurRad="38100" dist="38100" dir="2700000" algn="tl">
                    <a:srgbClr val="000000">
                      <a:alpha val="43137"/>
                    </a:srgbClr>
                  </a:outerShdw>
                </a:effectLst>
                <a:cs typeface="Garamond"/>
              </a:rPr>
              <a:t>L</a:t>
            </a:r>
            <a:r>
              <a:rPr sz="2200" dirty="0">
                <a:solidFill>
                  <a:srgbClr val="C00000"/>
                </a:solidFill>
                <a:effectLst>
                  <a:outerShdw blurRad="38100" dist="38100" dir="2700000" algn="tl">
                    <a:srgbClr val="000000">
                      <a:alpha val="43137"/>
                    </a:srgbClr>
                  </a:outerShdw>
                </a:effectLst>
                <a:cs typeface="Garamond"/>
              </a:rPr>
              <a:t>E</a:t>
            </a:r>
            <a:r>
              <a:rPr sz="2200" spc="-5" dirty="0">
                <a:solidFill>
                  <a:srgbClr val="C00000"/>
                </a:solidFill>
                <a:effectLst>
                  <a:outerShdw blurRad="38100" dist="38100" dir="2700000" algn="tl">
                    <a:srgbClr val="000000">
                      <a:alpha val="43137"/>
                    </a:srgbClr>
                  </a:outerShdw>
                </a:effectLst>
                <a:cs typeface="Garamond"/>
              </a:rPr>
              <a:t>:</a:t>
            </a:r>
            <a:endParaRPr sz="2200" dirty="0">
              <a:solidFill>
                <a:srgbClr val="C00000"/>
              </a:solidFill>
              <a:effectLst>
                <a:outerShdw blurRad="38100" dist="38100" dir="2700000" algn="tl">
                  <a:srgbClr val="000000">
                    <a:alpha val="43137"/>
                  </a:srgbClr>
                </a:outerShdw>
              </a:effectLst>
              <a:cs typeface="Garamond"/>
            </a:endParaRPr>
          </a:p>
          <a:p>
            <a:pPr algn="ctr">
              <a:lnSpc>
                <a:spcPts val="2375"/>
              </a:lnSpc>
            </a:pPr>
            <a:r>
              <a:rPr sz="2200" dirty="0">
                <a:solidFill>
                  <a:srgbClr val="C00000"/>
                </a:solidFill>
                <a:effectLst>
                  <a:outerShdw blurRad="38100" dist="38100" dir="2700000" algn="tl">
                    <a:srgbClr val="000000">
                      <a:alpha val="43137"/>
                    </a:srgbClr>
                  </a:outerShdw>
                </a:effectLst>
                <a:cs typeface="Garamond"/>
              </a:rPr>
              <a:t>Sce</a:t>
            </a:r>
            <a:r>
              <a:rPr sz="2200" spc="-5" dirty="0">
                <a:solidFill>
                  <a:srgbClr val="C00000"/>
                </a:solidFill>
                <a:effectLst>
                  <a:outerShdw blurRad="38100" dist="38100" dir="2700000" algn="tl">
                    <a:srgbClr val="000000">
                      <a:alpha val="43137"/>
                    </a:srgbClr>
                  </a:outerShdw>
                </a:effectLst>
                <a:cs typeface="Garamond"/>
              </a:rPr>
              <a:t>nar</a:t>
            </a:r>
            <a:r>
              <a:rPr sz="2200" dirty="0">
                <a:solidFill>
                  <a:srgbClr val="C00000"/>
                </a:solidFill>
                <a:effectLst>
                  <a:outerShdw blurRad="38100" dist="38100" dir="2700000" algn="tl">
                    <a:srgbClr val="000000">
                      <a:alpha val="43137"/>
                    </a:srgbClr>
                  </a:outerShdw>
                </a:effectLst>
                <a:cs typeface="Garamond"/>
              </a:rPr>
              <a:t>io</a:t>
            </a:r>
            <a:r>
              <a:rPr sz="2200" spc="-10" dirty="0">
                <a:solidFill>
                  <a:srgbClr val="C00000"/>
                </a:solidFill>
                <a:effectLst>
                  <a:outerShdw blurRad="38100" dist="38100" dir="2700000" algn="tl">
                    <a:srgbClr val="000000">
                      <a:alpha val="43137"/>
                    </a:srgbClr>
                  </a:outerShdw>
                </a:effectLst>
                <a:cs typeface="Garamond"/>
              </a:rPr>
              <a:t> </a:t>
            </a:r>
            <a:r>
              <a:rPr sz="2200" dirty="0">
                <a:solidFill>
                  <a:srgbClr val="C00000"/>
                </a:solidFill>
                <a:effectLst>
                  <a:outerShdw blurRad="38100" dist="38100" dir="2700000" algn="tl">
                    <a:srgbClr val="000000">
                      <a:alpha val="43137"/>
                    </a:srgbClr>
                  </a:outerShdw>
                </a:effectLst>
                <a:cs typeface="Garamond"/>
              </a:rPr>
              <a:t>di</a:t>
            </a:r>
            <a:r>
              <a:rPr sz="2200" spc="-15" dirty="0">
                <a:solidFill>
                  <a:srgbClr val="C00000"/>
                </a:solidFill>
                <a:effectLst>
                  <a:outerShdw blurRad="38100" dist="38100" dir="2700000" algn="tl">
                    <a:srgbClr val="000000">
                      <a:alpha val="43137"/>
                    </a:srgbClr>
                  </a:outerShdw>
                </a:effectLst>
                <a:cs typeface="Garamond"/>
              </a:rPr>
              <a:t> </a:t>
            </a:r>
            <a:r>
              <a:rPr sz="2200" dirty="0">
                <a:solidFill>
                  <a:srgbClr val="C00000"/>
                </a:solidFill>
                <a:effectLst>
                  <a:outerShdw blurRad="38100" dist="38100" dir="2700000" algn="tl">
                    <a:srgbClr val="000000">
                      <a:alpha val="43137"/>
                    </a:srgbClr>
                  </a:outerShdw>
                </a:effectLst>
                <a:cs typeface="Garamond"/>
              </a:rPr>
              <a:t>d</a:t>
            </a:r>
            <a:r>
              <a:rPr sz="2200" spc="-5" dirty="0">
                <a:solidFill>
                  <a:srgbClr val="C00000"/>
                </a:solidFill>
                <a:effectLst>
                  <a:outerShdw blurRad="38100" dist="38100" dir="2700000" algn="tl">
                    <a:srgbClr val="000000">
                      <a:alpha val="43137"/>
                    </a:srgbClr>
                  </a:outerShdw>
                </a:effectLst>
                <a:cs typeface="Garamond"/>
              </a:rPr>
              <a:t>ann</a:t>
            </a:r>
            <a:r>
              <a:rPr sz="2200" dirty="0">
                <a:solidFill>
                  <a:srgbClr val="C00000"/>
                </a:solidFill>
                <a:effectLst>
                  <a:outerShdw blurRad="38100" dist="38100" dir="2700000" algn="tl">
                    <a:srgbClr val="000000">
                      <a:alpha val="43137"/>
                    </a:srgbClr>
                  </a:outerShdw>
                </a:effectLst>
                <a:cs typeface="Garamond"/>
              </a:rPr>
              <a:t>o</a:t>
            </a:r>
          </a:p>
        </p:txBody>
      </p:sp>
      <p:sp>
        <p:nvSpPr>
          <p:cNvPr id="3" name="object 3"/>
          <p:cNvSpPr txBox="1"/>
          <p:nvPr/>
        </p:nvSpPr>
        <p:spPr>
          <a:xfrm>
            <a:off x="463948" y="2262402"/>
            <a:ext cx="3642995" cy="541687"/>
          </a:xfrm>
          <a:prstGeom prst="rect">
            <a:avLst/>
          </a:prstGeom>
        </p:spPr>
        <p:txBody>
          <a:bodyPr vert="horz" wrap="square" lIns="0" tIns="0" rIns="0" bIns="0" rtlCol="0">
            <a:spAutoFit/>
          </a:bodyPr>
          <a:lstStyle/>
          <a:p>
            <a:pPr marL="12700" marR="5080">
              <a:lnSpc>
                <a:spcPct val="80000"/>
              </a:lnSpc>
            </a:pPr>
            <a:r>
              <a:rPr sz="2200" spc="-90" dirty="0">
                <a:cs typeface="Garamond"/>
              </a:rPr>
              <a:t>F</a:t>
            </a:r>
            <a:r>
              <a:rPr sz="2200" spc="-5" dirty="0">
                <a:cs typeface="Garamond"/>
              </a:rPr>
              <a:t>on</a:t>
            </a:r>
            <a:r>
              <a:rPr sz="2200" spc="-10" dirty="0">
                <a:cs typeface="Garamond"/>
              </a:rPr>
              <a:t>ti:</a:t>
            </a:r>
            <a:r>
              <a:rPr sz="2200" spc="5" dirty="0">
                <a:cs typeface="Garamond"/>
              </a:rPr>
              <a:t> </a:t>
            </a:r>
            <a:r>
              <a:rPr sz="2200" spc="-5" dirty="0">
                <a:cs typeface="Garamond"/>
              </a:rPr>
              <a:t>r</a:t>
            </a:r>
            <a:r>
              <a:rPr sz="2200" dirty="0">
                <a:cs typeface="Garamond"/>
              </a:rPr>
              <a:t>i</a:t>
            </a:r>
            <a:r>
              <a:rPr sz="2200" spc="-30" dirty="0">
                <a:cs typeface="Garamond"/>
              </a:rPr>
              <a:t>c</a:t>
            </a:r>
            <a:r>
              <a:rPr sz="2200" spc="-5" dirty="0">
                <a:cs typeface="Garamond"/>
              </a:rPr>
              <a:t>hies</a:t>
            </a:r>
            <a:r>
              <a:rPr sz="2200" dirty="0">
                <a:cs typeface="Garamond"/>
              </a:rPr>
              <a:t>t</a:t>
            </a:r>
            <a:r>
              <a:rPr sz="2200" spc="-10" dirty="0">
                <a:cs typeface="Garamond"/>
              </a:rPr>
              <a:t>e</a:t>
            </a:r>
            <a:r>
              <a:rPr sz="2200" spc="-25" dirty="0">
                <a:cs typeface="Garamond"/>
              </a:rPr>
              <a:t> </a:t>
            </a:r>
            <a:r>
              <a:rPr sz="2200" spc="-5" dirty="0">
                <a:cs typeface="Garamond"/>
              </a:rPr>
              <a:t>r</a:t>
            </a:r>
            <a:r>
              <a:rPr sz="2200" dirty="0">
                <a:cs typeface="Garamond"/>
              </a:rPr>
              <a:t>imb</a:t>
            </a:r>
            <a:r>
              <a:rPr sz="2200" spc="-5" dirty="0">
                <a:cs typeface="Garamond"/>
              </a:rPr>
              <a:t>or</a:t>
            </a:r>
            <a:r>
              <a:rPr sz="2200" dirty="0">
                <a:cs typeface="Garamond"/>
              </a:rPr>
              <a:t>so</a:t>
            </a:r>
            <a:r>
              <a:rPr sz="2200" spc="10" dirty="0">
                <a:cs typeface="Garamond"/>
              </a:rPr>
              <a:t> </a:t>
            </a:r>
            <a:r>
              <a:rPr sz="2200" dirty="0">
                <a:cs typeface="Garamond"/>
              </a:rPr>
              <a:t>(UTR</a:t>
            </a:r>
            <a:r>
              <a:rPr sz="2200" spc="-15" dirty="0">
                <a:cs typeface="Garamond"/>
              </a:rPr>
              <a:t> </a:t>
            </a:r>
            <a:r>
              <a:rPr sz="2200" dirty="0">
                <a:cs typeface="Garamond"/>
              </a:rPr>
              <a:t>+ </a:t>
            </a:r>
            <a:r>
              <a:rPr sz="2200" spc="-5" dirty="0">
                <a:cs typeface="Garamond"/>
              </a:rPr>
              <a:t>Co</a:t>
            </a:r>
            <a:r>
              <a:rPr sz="2200" spc="-30" dirty="0">
                <a:cs typeface="Garamond"/>
              </a:rPr>
              <a:t>m</a:t>
            </a:r>
            <a:r>
              <a:rPr sz="2200" dirty="0">
                <a:cs typeface="Garamond"/>
              </a:rPr>
              <a:t>u</a:t>
            </a:r>
            <a:r>
              <a:rPr sz="2200" spc="-5" dirty="0">
                <a:cs typeface="Garamond"/>
              </a:rPr>
              <a:t>n</a:t>
            </a:r>
            <a:r>
              <a:rPr sz="2200" spc="-10" dirty="0">
                <a:cs typeface="Garamond"/>
              </a:rPr>
              <a:t>e):</a:t>
            </a:r>
            <a:endParaRPr sz="2200" dirty="0">
              <a:cs typeface="Garamond"/>
            </a:endParaRPr>
          </a:p>
        </p:txBody>
      </p:sp>
      <p:sp>
        <p:nvSpPr>
          <p:cNvPr id="4" name="object 4"/>
          <p:cNvSpPr txBox="1"/>
          <p:nvPr/>
        </p:nvSpPr>
        <p:spPr>
          <a:xfrm>
            <a:off x="402233" y="3214082"/>
            <a:ext cx="2629535" cy="541687"/>
          </a:xfrm>
          <a:prstGeom prst="rect">
            <a:avLst/>
          </a:prstGeom>
        </p:spPr>
        <p:txBody>
          <a:bodyPr vert="horz" wrap="square" lIns="0" tIns="0" rIns="0" bIns="0" rtlCol="0">
            <a:spAutoFit/>
          </a:bodyPr>
          <a:lstStyle/>
          <a:p>
            <a:pPr marL="12700" marR="5080">
              <a:lnSpc>
                <a:spcPct val="80000"/>
              </a:lnSpc>
            </a:pPr>
            <a:r>
              <a:rPr sz="2200" dirty="0">
                <a:cs typeface="Garamond"/>
              </a:rPr>
              <a:t>634</a:t>
            </a:r>
            <a:r>
              <a:rPr sz="2200" spc="10" dirty="0">
                <a:cs typeface="Garamond"/>
              </a:rPr>
              <a:t> </a:t>
            </a:r>
            <a:r>
              <a:rPr sz="2200" spc="-5" dirty="0">
                <a:cs typeface="Garamond"/>
              </a:rPr>
              <a:t>r</a:t>
            </a:r>
            <a:r>
              <a:rPr sz="2200" dirty="0">
                <a:cs typeface="Garamond"/>
              </a:rPr>
              <a:t>i</a:t>
            </a:r>
            <a:r>
              <a:rPr sz="2200" spc="-30" dirty="0">
                <a:cs typeface="Garamond"/>
              </a:rPr>
              <a:t>c</a:t>
            </a:r>
            <a:r>
              <a:rPr sz="2200" spc="-5" dirty="0">
                <a:cs typeface="Garamond"/>
              </a:rPr>
              <a:t>h</a:t>
            </a:r>
            <a:r>
              <a:rPr sz="2200" spc="-10" dirty="0">
                <a:cs typeface="Garamond"/>
              </a:rPr>
              <a:t>iest</a:t>
            </a:r>
            <a:r>
              <a:rPr sz="2200" spc="-40" dirty="0">
                <a:cs typeface="Garamond"/>
              </a:rPr>
              <a:t>e</a:t>
            </a:r>
            <a:r>
              <a:rPr sz="2200" spc="-5" dirty="0">
                <a:cs typeface="Garamond"/>
              </a:rPr>
              <a:t>,</a:t>
            </a:r>
            <a:r>
              <a:rPr sz="2200" spc="-15" dirty="0">
                <a:cs typeface="Garamond"/>
              </a:rPr>
              <a:t> </a:t>
            </a:r>
            <a:r>
              <a:rPr sz="2200" dirty="0">
                <a:cs typeface="Garamond"/>
              </a:rPr>
              <a:t>329</a:t>
            </a:r>
            <a:r>
              <a:rPr sz="2200" spc="10" dirty="0">
                <a:cs typeface="Garamond"/>
              </a:rPr>
              <a:t> </a:t>
            </a:r>
            <a:r>
              <a:rPr sz="2200" dirty="0">
                <a:cs typeface="Garamond"/>
              </a:rPr>
              <a:t>edi</a:t>
            </a:r>
            <a:r>
              <a:rPr sz="2200" spc="-5" dirty="0">
                <a:cs typeface="Garamond"/>
              </a:rPr>
              <a:t>f</a:t>
            </a:r>
            <a:r>
              <a:rPr sz="2200" dirty="0">
                <a:cs typeface="Garamond"/>
              </a:rPr>
              <a:t>ici d</a:t>
            </a:r>
            <a:r>
              <a:rPr sz="2200" spc="-5" dirty="0">
                <a:cs typeface="Garamond"/>
              </a:rPr>
              <a:t>ann</a:t>
            </a:r>
            <a:r>
              <a:rPr sz="2200" dirty="0">
                <a:cs typeface="Garamond"/>
              </a:rPr>
              <a:t>e</a:t>
            </a:r>
            <a:r>
              <a:rPr sz="2200" spc="80" dirty="0">
                <a:cs typeface="Garamond"/>
              </a:rPr>
              <a:t>g</a:t>
            </a:r>
            <a:r>
              <a:rPr sz="2200" spc="-5" dirty="0">
                <a:cs typeface="Garamond"/>
              </a:rPr>
              <a:t>g</a:t>
            </a:r>
            <a:r>
              <a:rPr sz="2200" dirty="0">
                <a:cs typeface="Garamond"/>
              </a:rPr>
              <a:t>ia</a:t>
            </a:r>
            <a:r>
              <a:rPr sz="2200" spc="-5" dirty="0">
                <a:cs typeface="Garamond"/>
              </a:rPr>
              <a:t>t</a:t>
            </a:r>
            <a:r>
              <a:rPr sz="2200" dirty="0">
                <a:cs typeface="Garamond"/>
              </a:rPr>
              <a:t>i</a:t>
            </a:r>
          </a:p>
        </p:txBody>
      </p:sp>
      <p:sp>
        <p:nvSpPr>
          <p:cNvPr id="5" name="object 5"/>
          <p:cNvSpPr txBox="1"/>
          <p:nvPr/>
        </p:nvSpPr>
        <p:spPr>
          <a:xfrm>
            <a:off x="408386" y="4092754"/>
            <a:ext cx="3754120" cy="541687"/>
          </a:xfrm>
          <a:prstGeom prst="rect">
            <a:avLst/>
          </a:prstGeom>
        </p:spPr>
        <p:txBody>
          <a:bodyPr vert="horz" wrap="square" lIns="0" tIns="0" rIns="0" bIns="0" rtlCol="0">
            <a:spAutoFit/>
          </a:bodyPr>
          <a:lstStyle/>
          <a:p>
            <a:pPr marL="12700" marR="5080">
              <a:lnSpc>
                <a:spcPct val="80000"/>
              </a:lnSpc>
            </a:pPr>
            <a:r>
              <a:rPr sz="2200" dirty="0">
                <a:cs typeface="Garamond"/>
              </a:rPr>
              <a:t>Da</a:t>
            </a:r>
            <a:r>
              <a:rPr sz="2200" spc="-5" dirty="0">
                <a:cs typeface="Garamond"/>
              </a:rPr>
              <a:t>nn</a:t>
            </a:r>
            <a:r>
              <a:rPr sz="2200" dirty="0">
                <a:cs typeface="Garamond"/>
              </a:rPr>
              <a:t>o</a:t>
            </a:r>
            <a:r>
              <a:rPr sz="2200" spc="15" dirty="0">
                <a:cs typeface="Garamond"/>
              </a:rPr>
              <a:t> </a:t>
            </a:r>
            <a:r>
              <a:rPr sz="2200" spc="-10" dirty="0">
                <a:cs typeface="Garamond"/>
              </a:rPr>
              <a:t>t</a:t>
            </a:r>
            <a:r>
              <a:rPr sz="2200" spc="-5" dirty="0">
                <a:cs typeface="Garamond"/>
              </a:rPr>
              <a:t>o</a:t>
            </a:r>
            <a:r>
              <a:rPr sz="2200" dirty="0">
                <a:cs typeface="Garamond"/>
              </a:rPr>
              <a:t>t</a:t>
            </a:r>
            <a:r>
              <a:rPr sz="2200" spc="-5" dirty="0">
                <a:cs typeface="Garamond"/>
              </a:rPr>
              <a:t>al</a:t>
            </a:r>
            <a:r>
              <a:rPr sz="2200" dirty="0">
                <a:cs typeface="Garamond"/>
              </a:rPr>
              <a:t>e</a:t>
            </a:r>
            <a:r>
              <a:rPr sz="2200" spc="-10" dirty="0">
                <a:cs typeface="Garamond"/>
              </a:rPr>
              <a:t> </a:t>
            </a:r>
            <a:r>
              <a:rPr sz="2200" dirty="0">
                <a:cs typeface="Garamond"/>
              </a:rPr>
              <a:t>(i</a:t>
            </a:r>
            <a:r>
              <a:rPr sz="2200" spc="-5" dirty="0">
                <a:cs typeface="Garamond"/>
              </a:rPr>
              <a:t>n</a:t>
            </a:r>
            <a:r>
              <a:rPr sz="2200" dirty="0">
                <a:cs typeface="Garamond"/>
              </a:rPr>
              <a:t>di</a:t>
            </a:r>
            <a:r>
              <a:rPr sz="2200" spc="-10" dirty="0">
                <a:cs typeface="Garamond"/>
              </a:rPr>
              <a:t>c</a:t>
            </a:r>
            <a:r>
              <a:rPr sz="2200" dirty="0">
                <a:cs typeface="Garamond"/>
              </a:rPr>
              <a:t>i</a:t>
            </a:r>
            <a:r>
              <a:rPr sz="2200" spc="-5" dirty="0">
                <a:cs typeface="Garamond"/>
              </a:rPr>
              <a:t>zzat</a:t>
            </a:r>
            <a:r>
              <a:rPr sz="2200" dirty="0">
                <a:cs typeface="Garamond"/>
              </a:rPr>
              <a:t>o</a:t>
            </a:r>
            <a:r>
              <a:rPr sz="2200" spc="-15" dirty="0">
                <a:cs typeface="Garamond"/>
              </a:rPr>
              <a:t> </a:t>
            </a:r>
            <a:r>
              <a:rPr sz="2200" spc="-5" dirty="0">
                <a:cs typeface="Garamond"/>
              </a:rPr>
              <a:t>a</a:t>
            </a:r>
            <a:r>
              <a:rPr sz="2200" dirty="0">
                <a:cs typeface="Garamond"/>
              </a:rPr>
              <a:t>l 2013</a:t>
            </a:r>
            <a:r>
              <a:rPr sz="2200" spc="-10" dirty="0">
                <a:cs typeface="Garamond"/>
              </a:rPr>
              <a:t>): </a:t>
            </a:r>
            <a:r>
              <a:rPr sz="2200" dirty="0">
                <a:cs typeface="Garamond"/>
              </a:rPr>
              <a:t>4</a:t>
            </a:r>
            <a:r>
              <a:rPr sz="2200" spc="-5" dirty="0">
                <a:cs typeface="Garamond"/>
              </a:rPr>
              <a:t>,</a:t>
            </a:r>
            <a:r>
              <a:rPr sz="2200" dirty="0">
                <a:cs typeface="Garamond"/>
              </a:rPr>
              <a:t>2</a:t>
            </a:r>
            <a:r>
              <a:rPr sz="2200" spc="15" dirty="0">
                <a:cs typeface="Garamond"/>
              </a:rPr>
              <a:t> </a:t>
            </a:r>
            <a:r>
              <a:rPr sz="2200" dirty="0">
                <a:cs typeface="Garamond"/>
              </a:rPr>
              <a:t>M€</a:t>
            </a:r>
          </a:p>
        </p:txBody>
      </p:sp>
      <p:sp>
        <p:nvSpPr>
          <p:cNvPr id="6" name="object 6"/>
          <p:cNvSpPr txBox="1"/>
          <p:nvPr/>
        </p:nvSpPr>
        <p:spPr>
          <a:xfrm>
            <a:off x="402233" y="5179137"/>
            <a:ext cx="3186430" cy="541687"/>
          </a:xfrm>
          <a:prstGeom prst="rect">
            <a:avLst/>
          </a:prstGeom>
        </p:spPr>
        <p:txBody>
          <a:bodyPr vert="horz" wrap="square" lIns="0" tIns="0" rIns="0" bIns="0" rtlCol="0">
            <a:spAutoFit/>
          </a:bodyPr>
          <a:lstStyle/>
          <a:p>
            <a:pPr marL="12700" marR="5080">
              <a:lnSpc>
                <a:spcPct val="80000"/>
              </a:lnSpc>
            </a:pPr>
            <a:r>
              <a:rPr sz="2200" dirty="0">
                <a:cs typeface="Garamond"/>
              </a:rPr>
              <a:t>D</a:t>
            </a:r>
            <a:r>
              <a:rPr sz="2200" spc="-5" dirty="0">
                <a:cs typeface="Garamond"/>
              </a:rPr>
              <a:t>ann</a:t>
            </a:r>
            <a:r>
              <a:rPr sz="2200" dirty="0">
                <a:cs typeface="Garamond"/>
              </a:rPr>
              <a:t>o</a:t>
            </a:r>
            <a:r>
              <a:rPr sz="2200" spc="20" dirty="0">
                <a:cs typeface="Garamond"/>
              </a:rPr>
              <a:t> </a:t>
            </a:r>
            <a:r>
              <a:rPr sz="2200" dirty="0">
                <a:cs typeface="Garamond"/>
              </a:rPr>
              <a:t>medio</a:t>
            </a:r>
            <a:r>
              <a:rPr sz="2200" spc="-15" dirty="0">
                <a:cs typeface="Garamond"/>
              </a:rPr>
              <a:t> </a:t>
            </a:r>
            <a:r>
              <a:rPr sz="2200" spc="-5" dirty="0">
                <a:cs typeface="Garamond"/>
              </a:rPr>
              <a:t>pe</a:t>
            </a:r>
            <a:r>
              <a:rPr sz="2200" dirty="0">
                <a:cs typeface="Garamond"/>
              </a:rPr>
              <a:t>r </a:t>
            </a:r>
            <a:r>
              <a:rPr sz="2200" spc="-5" dirty="0">
                <a:cs typeface="Garamond"/>
              </a:rPr>
              <a:t>ab</a:t>
            </a:r>
            <a:r>
              <a:rPr sz="2200" spc="-10" dirty="0">
                <a:cs typeface="Garamond"/>
              </a:rPr>
              <a:t>it</a:t>
            </a:r>
            <a:r>
              <a:rPr sz="2200" spc="-5" dirty="0">
                <a:cs typeface="Garamond"/>
              </a:rPr>
              <a:t>a</a:t>
            </a:r>
            <a:r>
              <a:rPr sz="2200" dirty="0">
                <a:cs typeface="Garamond"/>
              </a:rPr>
              <a:t>zio</a:t>
            </a:r>
            <a:r>
              <a:rPr sz="2200" spc="-5" dirty="0">
                <a:cs typeface="Garamond"/>
              </a:rPr>
              <a:t>n</a:t>
            </a:r>
            <a:r>
              <a:rPr sz="2200" spc="-10" dirty="0">
                <a:cs typeface="Garamond"/>
              </a:rPr>
              <a:t>e: </a:t>
            </a:r>
            <a:r>
              <a:rPr sz="2200" dirty="0">
                <a:cs typeface="Garamond"/>
              </a:rPr>
              <a:t>12</a:t>
            </a:r>
            <a:r>
              <a:rPr sz="2200" spc="-5" dirty="0">
                <a:cs typeface="Garamond"/>
              </a:rPr>
              <a:t>.</a:t>
            </a:r>
            <a:r>
              <a:rPr sz="2200" dirty="0">
                <a:cs typeface="Garamond"/>
              </a:rPr>
              <a:t>8</a:t>
            </a:r>
            <a:r>
              <a:rPr sz="2200" spc="5" dirty="0">
                <a:cs typeface="Garamond"/>
              </a:rPr>
              <a:t>0</a:t>
            </a:r>
            <a:r>
              <a:rPr sz="2200" dirty="0">
                <a:cs typeface="Garamond"/>
              </a:rPr>
              <a:t>0</a:t>
            </a:r>
            <a:r>
              <a:rPr sz="2200" spc="25" dirty="0">
                <a:cs typeface="Garamond"/>
              </a:rPr>
              <a:t> </a:t>
            </a:r>
            <a:r>
              <a:rPr sz="2200" dirty="0">
                <a:cs typeface="Garamond"/>
              </a:rPr>
              <a:t>€</a:t>
            </a:r>
          </a:p>
        </p:txBody>
      </p:sp>
      <p:sp>
        <p:nvSpPr>
          <p:cNvPr id="7" name="object 7"/>
          <p:cNvSpPr txBox="1"/>
          <p:nvPr/>
        </p:nvSpPr>
        <p:spPr>
          <a:xfrm>
            <a:off x="4657347" y="1483231"/>
            <a:ext cx="4200525" cy="677108"/>
          </a:xfrm>
          <a:prstGeom prst="rect">
            <a:avLst/>
          </a:prstGeom>
        </p:spPr>
        <p:txBody>
          <a:bodyPr vert="horz" wrap="square" lIns="0" tIns="0" rIns="0" bIns="0" rtlCol="0">
            <a:spAutoFit/>
          </a:bodyPr>
          <a:lstStyle/>
          <a:p>
            <a:pPr algn="ctr">
              <a:lnSpc>
                <a:spcPct val="100000"/>
              </a:lnSpc>
            </a:pPr>
            <a:r>
              <a:rPr sz="2200" dirty="0">
                <a:solidFill>
                  <a:srgbClr val="C00000"/>
                </a:solidFill>
                <a:effectLst>
                  <a:outerShdw blurRad="38100" dist="38100" dir="2700000" algn="tl">
                    <a:srgbClr val="000000">
                      <a:alpha val="43137"/>
                    </a:srgbClr>
                  </a:outerShdw>
                </a:effectLst>
                <a:cs typeface="Garamond"/>
              </a:rPr>
              <a:t>SETTORE</a:t>
            </a:r>
            <a:r>
              <a:rPr sz="2200" spc="-5" dirty="0">
                <a:solidFill>
                  <a:srgbClr val="C00000"/>
                </a:solidFill>
                <a:effectLst>
                  <a:outerShdw blurRad="38100" dist="38100" dir="2700000" algn="tl">
                    <a:srgbClr val="000000">
                      <a:alpha val="43137"/>
                    </a:srgbClr>
                  </a:outerShdw>
                </a:effectLst>
                <a:cs typeface="Garamond"/>
              </a:rPr>
              <a:t> C</a:t>
            </a:r>
            <a:r>
              <a:rPr sz="2200" dirty="0">
                <a:solidFill>
                  <a:srgbClr val="C00000"/>
                </a:solidFill>
                <a:effectLst>
                  <a:outerShdw blurRad="38100" dist="38100" dir="2700000" algn="tl">
                    <a:srgbClr val="000000">
                      <a:alpha val="43137"/>
                    </a:srgbClr>
                  </a:outerShdw>
                </a:effectLst>
                <a:cs typeface="Garamond"/>
              </a:rPr>
              <a:t>OMM/</a:t>
            </a:r>
            <a:r>
              <a:rPr sz="2200" spc="-5" dirty="0">
                <a:solidFill>
                  <a:srgbClr val="C00000"/>
                </a:solidFill>
                <a:effectLst>
                  <a:outerShdw blurRad="38100" dist="38100" dir="2700000" algn="tl">
                    <a:srgbClr val="000000">
                      <a:alpha val="43137"/>
                    </a:srgbClr>
                  </a:outerShdw>
                </a:effectLst>
                <a:cs typeface="Garamond"/>
              </a:rPr>
              <a:t>P</a:t>
            </a:r>
            <a:r>
              <a:rPr sz="2200" spc="-60" dirty="0">
                <a:solidFill>
                  <a:srgbClr val="C00000"/>
                </a:solidFill>
                <a:effectLst>
                  <a:outerShdw blurRad="38100" dist="38100" dir="2700000" algn="tl">
                    <a:srgbClr val="000000">
                      <a:alpha val="43137"/>
                    </a:srgbClr>
                  </a:outerShdw>
                </a:effectLst>
                <a:cs typeface="Garamond"/>
              </a:rPr>
              <a:t>R</a:t>
            </a:r>
            <a:r>
              <a:rPr sz="2200" dirty="0">
                <a:solidFill>
                  <a:srgbClr val="C00000"/>
                </a:solidFill>
                <a:effectLst>
                  <a:outerShdw blurRad="38100" dist="38100" dir="2700000" algn="tl">
                    <a:srgbClr val="000000">
                      <a:alpha val="43137"/>
                    </a:srgbClr>
                  </a:outerShdw>
                </a:effectLst>
                <a:cs typeface="Garamond"/>
              </a:rPr>
              <a:t>OD</a:t>
            </a:r>
            <a:r>
              <a:rPr sz="2200" spc="-5" dirty="0">
                <a:solidFill>
                  <a:srgbClr val="C00000"/>
                </a:solidFill>
                <a:effectLst>
                  <a:outerShdw blurRad="38100" dist="38100" dir="2700000" algn="tl">
                    <a:srgbClr val="000000">
                      <a:alpha val="43137"/>
                    </a:srgbClr>
                  </a:outerShdw>
                </a:effectLst>
                <a:cs typeface="Garamond"/>
              </a:rPr>
              <a:t>U</a:t>
            </a:r>
            <a:r>
              <a:rPr sz="2200" dirty="0">
                <a:solidFill>
                  <a:srgbClr val="C00000"/>
                </a:solidFill>
                <a:effectLst>
                  <a:outerShdw blurRad="38100" dist="38100" dir="2700000" algn="tl">
                    <a:srgbClr val="000000">
                      <a:alpha val="43137"/>
                    </a:srgbClr>
                  </a:outerShdw>
                </a:effectLst>
                <a:cs typeface="Garamond"/>
              </a:rPr>
              <a:t>TTI</a:t>
            </a:r>
            <a:r>
              <a:rPr sz="2200" spc="-55" dirty="0">
                <a:solidFill>
                  <a:srgbClr val="C00000"/>
                </a:solidFill>
                <a:effectLst>
                  <a:outerShdw blurRad="38100" dist="38100" dir="2700000" algn="tl">
                    <a:srgbClr val="000000">
                      <a:alpha val="43137"/>
                    </a:srgbClr>
                  </a:outerShdw>
                </a:effectLst>
                <a:cs typeface="Garamond"/>
              </a:rPr>
              <a:t>V</a:t>
            </a:r>
            <a:r>
              <a:rPr sz="2200" dirty="0">
                <a:solidFill>
                  <a:srgbClr val="C00000"/>
                </a:solidFill>
                <a:effectLst>
                  <a:outerShdw blurRad="38100" dist="38100" dir="2700000" algn="tl">
                    <a:srgbClr val="000000">
                      <a:alpha val="43137"/>
                    </a:srgbClr>
                  </a:outerShdw>
                </a:effectLst>
                <a:cs typeface="Garamond"/>
              </a:rPr>
              <a:t>O:</a:t>
            </a:r>
            <a:endParaRPr sz="2200">
              <a:solidFill>
                <a:srgbClr val="C00000"/>
              </a:solidFill>
              <a:effectLst>
                <a:outerShdw blurRad="38100" dist="38100" dir="2700000" algn="tl">
                  <a:srgbClr val="000000">
                    <a:alpha val="43137"/>
                  </a:srgbClr>
                </a:outerShdw>
              </a:effectLst>
              <a:cs typeface="Garamond"/>
            </a:endParaRPr>
          </a:p>
          <a:p>
            <a:pPr algn="ctr">
              <a:lnSpc>
                <a:spcPct val="100000"/>
              </a:lnSpc>
            </a:pPr>
            <a:r>
              <a:rPr sz="2200" dirty="0">
                <a:solidFill>
                  <a:srgbClr val="C00000"/>
                </a:solidFill>
                <a:effectLst>
                  <a:outerShdw blurRad="38100" dist="38100" dir="2700000" algn="tl">
                    <a:srgbClr val="000000">
                      <a:alpha val="43137"/>
                    </a:srgbClr>
                  </a:outerShdw>
                </a:effectLst>
                <a:cs typeface="Garamond"/>
              </a:rPr>
              <a:t>Sce</a:t>
            </a:r>
            <a:r>
              <a:rPr sz="2200" spc="-5" dirty="0">
                <a:solidFill>
                  <a:srgbClr val="C00000"/>
                </a:solidFill>
                <a:effectLst>
                  <a:outerShdw blurRad="38100" dist="38100" dir="2700000" algn="tl">
                    <a:srgbClr val="000000">
                      <a:alpha val="43137"/>
                    </a:srgbClr>
                  </a:outerShdw>
                </a:effectLst>
                <a:cs typeface="Garamond"/>
              </a:rPr>
              <a:t>nar</a:t>
            </a:r>
            <a:r>
              <a:rPr sz="2200" dirty="0">
                <a:solidFill>
                  <a:srgbClr val="C00000"/>
                </a:solidFill>
                <a:effectLst>
                  <a:outerShdw blurRad="38100" dist="38100" dir="2700000" algn="tl">
                    <a:srgbClr val="000000">
                      <a:alpha val="43137"/>
                    </a:srgbClr>
                  </a:outerShdw>
                </a:effectLst>
                <a:cs typeface="Garamond"/>
              </a:rPr>
              <a:t>io</a:t>
            </a:r>
            <a:r>
              <a:rPr sz="2200" spc="-10" dirty="0">
                <a:solidFill>
                  <a:srgbClr val="C00000"/>
                </a:solidFill>
                <a:effectLst>
                  <a:outerShdw blurRad="38100" dist="38100" dir="2700000" algn="tl">
                    <a:srgbClr val="000000">
                      <a:alpha val="43137"/>
                    </a:srgbClr>
                  </a:outerShdw>
                </a:effectLst>
                <a:cs typeface="Garamond"/>
              </a:rPr>
              <a:t> </a:t>
            </a:r>
            <a:r>
              <a:rPr sz="2200" dirty="0">
                <a:solidFill>
                  <a:srgbClr val="C00000"/>
                </a:solidFill>
                <a:effectLst>
                  <a:outerShdw blurRad="38100" dist="38100" dir="2700000" algn="tl">
                    <a:srgbClr val="000000">
                      <a:alpha val="43137"/>
                    </a:srgbClr>
                  </a:outerShdw>
                </a:effectLst>
                <a:cs typeface="Garamond"/>
              </a:rPr>
              <a:t>di</a:t>
            </a:r>
            <a:r>
              <a:rPr sz="2200" spc="-15" dirty="0">
                <a:solidFill>
                  <a:srgbClr val="C00000"/>
                </a:solidFill>
                <a:effectLst>
                  <a:outerShdw blurRad="38100" dist="38100" dir="2700000" algn="tl">
                    <a:srgbClr val="000000">
                      <a:alpha val="43137"/>
                    </a:srgbClr>
                  </a:outerShdw>
                </a:effectLst>
                <a:cs typeface="Garamond"/>
              </a:rPr>
              <a:t> </a:t>
            </a:r>
            <a:r>
              <a:rPr sz="2200" dirty="0">
                <a:solidFill>
                  <a:srgbClr val="C00000"/>
                </a:solidFill>
                <a:effectLst>
                  <a:outerShdw blurRad="38100" dist="38100" dir="2700000" algn="tl">
                    <a:srgbClr val="000000">
                      <a:alpha val="43137"/>
                    </a:srgbClr>
                  </a:outerShdw>
                </a:effectLst>
                <a:cs typeface="Garamond"/>
              </a:rPr>
              <a:t>d</a:t>
            </a:r>
            <a:r>
              <a:rPr sz="2200" spc="-5" dirty="0">
                <a:solidFill>
                  <a:srgbClr val="C00000"/>
                </a:solidFill>
                <a:effectLst>
                  <a:outerShdw blurRad="38100" dist="38100" dir="2700000" algn="tl">
                    <a:srgbClr val="000000">
                      <a:alpha val="43137"/>
                    </a:srgbClr>
                  </a:outerShdw>
                </a:effectLst>
                <a:cs typeface="Garamond"/>
              </a:rPr>
              <a:t>ann</a:t>
            </a:r>
            <a:r>
              <a:rPr sz="2200" dirty="0">
                <a:solidFill>
                  <a:srgbClr val="C00000"/>
                </a:solidFill>
                <a:effectLst>
                  <a:outerShdw blurRad="38100" dist="38100" dir="2700000" algn="tl">
                    <a:srgbClr val="000000">
                      <a:alpha val="43137"/>
                    </a:srgbClr>
                  </a:outerShdw>
                </a:effectLst>
                <a:cs typeface="Garamond"/>
              </a:rPr>
              <a:t>o</a:t>
            </a:r>
            <a:endParaRPr sz="2200">
              <a:solidFill>
                <a:srgbClr val="C00000"/>
              </a:solidFill>
              <a:effectLst>
                <a:outerShdw blurRad="38100" dist="38100" dir="2700000" algn="tl">
                  <a:srgbClr val="000000">
                    <a:alpha val="43137"/>
                  </a:srgbClr>
                </a:outerShdw>
              </a:effectLst>
              <a:cs typeface="Garamond"/>
            </a:endParaRPr>
          </a:p>
        </p:txBody>
      </p:sp>
      <p:sp>
        <p:nvSpPr>
          <p:cNvPr id="8" name="object 8"/>
          <p:cNvSpPr txBox="1"/>
          <p:nvPr/>
        </p:nvSpPr>
        <p:spPr>
          <a:xfrm>
            <a:off x="5040802" y="2212697"/>
            <a:ext cx="3853179" cy="677108"/>
          </a:xfrm>
          <a:prstGeom prst="rect">
            <a:avLst/>
          </a:prstGeom>
        </p:spPr>
        <p:txBody>
          <a:bodyPr vert="horz" wrap="square" lIns="0" tIns="0" rIns="0" bIns="0" rtlCol="0">
            <a:spAutoFit/>
          </a:bodyPr>
          <a:lstStyle/>
          <a:p>
            <a:pPr marL="12700">
              <a:lnSpc>
                <a:spcPct val="100000"/>
              </a:lnSpc>
            </a:pPr>
            <a:r>
              <a:rPr sz="2200" spc="-90" dirty="0">
                <a:cs typeface="Garamond"/>
              </a:rPr>
              <a:t>F</a:t>
            </a:r>
            <a:r>
              <a:rPr sz="2200" spc="-5" dirty="0">
                <a:cs typeface="Garamond"/>
              </a:rPr>
              <a:t>on</a:t>
            </a:r>
            <a:r>
              <a:rPr sz="2200" spc="-10" dirty="0">
                <a:cs typeface="Garamond"/>
              </a:rPr>
              <a:t>ti:</a:t>
            </a:r>
            <a:r>
              <a:rPr sz="2200" spc="5" dirty="0">
                <a:cs typeface="Garamond"/>
              </a:rPr>
              <a:t> </a:t>
            </a:r>
            <a:r>
              <a:rPr sz="2200" spc="-5" dirty="0">
                <a:cs typeface="Garamond"/>
              </a:rPr>
              <a:t>r</a:t>
            </a:r>
            <a:r>
              <a:rPr sz="2200" dirty="0">
                <a:cs typeface="Garamond"/>
              </a:rPr>
              <a:t>i</a:t>
            </a:r>
            <a:r>
              <a:rPr sz="2200" spc="-30" dirty="0">
                <a:cs typeface="Garamond"/>
              </a:rPr>
              <a:t>c</a:t>
            </a:r>
            <a:r>
              <a:rPr sz="2200" spc="-5" dirty="0">
                <a:cs typeface="Garamond"/>
              </a:rPr>
              <a:t>hies</a:t>
            </a:r>
            <a:r>
              <a:rPr sz="2200" dirty="0">
                <a:cs typeface="Garamond"/>
              </a:rPr>
              <a:t>t</a:t>
            </a:r>
            <a:r>
              <a:rPr sz="2200" spc="-10" dirty="0">
                <a:cs typeface="Garamond"/>
              </a:rPr>
              <a:t>e</a:t>
            </a:r>
            <a:r>
              <a:rPr sz="2200" spc="-25" dirty="0">
                <a:cs typeface="Garamond"/>
              </a:rPr>
              <a:t> </a:t>
            </a:r>
            <a:r>
              <a:rPr sz="2200" spc="-5" dirty="0">
                <a:cs typeface="Garamond"/>
              </a:rPr>
              <a:t>r</a:t>
            </a:r>
            <a:r>
              <a:rPr sz="2200" dirty="0">
                <a:cs typeface="Garamond"/>
              </a:rPr>
              <a:t>imb</a:t>
            </a:r>
            <a:r>
              <a:rPr sz="2200" spc="-5" dirty="0">
                <a:cs typeface="Garamond"/>
              </a:rPr>
              <a:t>or</a:t>
            </a:r>
            <a:r>
              <a:rPr sz="2200" dirty="0">
                <a:cs typeface="Garamond"/>
              </a:rPr>
              <a:t>so</a:t>
            </a:r>
            <a:r>
              <a:rPr sz="2200" spc="10" dirty="0">
                <a:cs typeface="Garamond"/>
              </a:rPr>
              <a:t> </a:t>
            </a:r>
            <a:r>
              <a:rPr sz="2200" dirty="0">
                <a:cs typeface="Garamond"/>
              </a:rPr>
              <a:t>(</a:t>
            </a:r>
            <a:r>
              <a:rPr sz="2200" dirty="0" err="1">
                <a:cs typeface="Garamond"/>
              </a:rPr>
              <a:t>C</a:t>
            </a:r>
            <a:r>
              <a:rPr sz="2200" spc="-5" dirty="0" err="1">
                <a:cs typeface="Garamond"/>
              </a:rPr>
              <a:t>o</a:t>
            </a:r>
            <a:r>
              <a:rPr sz="2200" spc="-30" dirty="0" err="1">
                <a:cs typeface="Garamond"/>
              </a:rPr>
              <a:t>m</a:t>
            </a:r>
            <a:r>
              <a:rPr sz="2200" dirty="0" err="1">
                <a:cs typeface="Garamond"/>
              </a:rPr>
              <a:t>une</a:t>
            </a:r>
            <a:r>
              <a:rPr sz="2200" dirty="0">
                <a:cs typeface="Garamond"/>
              </a:rPr>
              <a:t>)</a:t>
            </a:r>
          </a:p>
        </p:txBody>
      </p:sp>
      <p:sp>
        <p:nvSpPr>
          <p:cNvPr id="9" name="object 9"/>
          <p:cNvSpPr txBox="1"/>
          <p:nvPr/>
        </p:nvSpPr>
        <p:spPr>
          <a:xfrm>
            <a:off x="5034537" y="3919424"/>
            <a:ext cx="3823335" cy="1015663"/>
          </a:xfrm>
          <a:prstGeom prst="rect">
            <a:avLst/>
          </a:prstGeom>
        </p:spPr>
        <p:txBody>
          <a:bodyPr vert="horz" wrap="square" lIns="0" tIns="0" rIns="0" bIns="0" rtlCol="0">
            <a:spAutoFit/>
          </a:bodyPr>
          <a:lstStyle/>
          <a:p>
            <a:pPr marL="12700">
              <a:lnSpc>
                <a:spcPct val="100000"/>
              </a:lnSpc>
            </a:pPr>
            <a:r>
              <a:rPr sz="2200" dirty="0">
                <a:cs typeface="Garamond"/>
              </a:rPr>
              <a:t>Da</a:t>
            </a:r>
            <a:r>
              <a:rPr sz="2200" spc="-5" dirty="0">
                <a:cs typeface="Garamond"/>
              </a:rPr>
              <a:t>nn</a:t>
            </a:r>
            <a:r>
              <a:rPr sz="2200" dirty="0">
                <a:cs typeface="Garamond"/>
              </a:rPr>
              <a:t>o</a:t>
            </a:r>
            <a:r>
              <a:rPr sz="2200" spc="15" dirty="0">
                <a:cs typeface="Garamond"/>
              </a:rPr>
              <a:t> </a:t>
            </a:r>
            <a:r>
              <a:rPr sz="2200" spc="-170" dirty="0">
                <a:cs typeface="Garamond"/>
              </a:rPr>
              <a:t>T</a:t>
            </a:r>
            <a:r>
              <a:rPr sz="2200" spc="-5" dirty="0">
                <a:cs typeface="Garamond"/>
              </a:rPr>
              <a:t>o</a:t>
            </a:r>
            <a:r>
              <a:rPr sz="2200" dirty="0">
                <a:cs typeface="Garamond"/>
              </a:rPr>
              <a:t>tale</a:t>
            </a:r>
            <a:r>
              <a:rPr sz="2200" spc="-20" dirty="0">
                <a:cs typeface="Garamond"/>
              </a:rPr>
              <a:t> </a:t>
            </a:r>
            <a:r>
              <a:rPr sz="2200" dirty="0">
                <a:cs typeface="Garamond"/>
              </a:rPr>
              <a:t>(indic</a:t>
            </a:r>
            <a:r>
              <a:rPr sz="2200" spc="-5" dirty="0">
                <a:cs typeface="Garamond"/>
              </a:rPr>
              <a:t>izzat</a:t>
            </a:r>
            <a:r>
              <a:rPr sz="2200" dirty="0">
                <a:cs typeface="Garamond"/>
              </a:rPr>
              <a:t>o</a:t>
            </a:r>
            <a:r>
              <a:rPr sz="2200" spc="-15" dirty="0">
                <a:cs typeface="Garamond"/>
              </a:rPr>
              <a:t> </a:t>
            </a:r>
            <a:r>
              <a:rPr sz="2200" spc="-5" dirty="0">
                <a:cs typeface="Garamond"/>
              </a:rPr>
              <a:t>a</a:t>
            </a:r>
            <a:r>
              <a:rPr sz="2200" dirty="0">
                <a:cs typeface="Garamond"/>
              </a:rPr>
              <a:t>l 2013</a:t>
            </a:r>
            <a:r>
              <a:rPr sz="2200" spc="-15" dirty="0">
                <a:cs typeface="Garamond"/>
              </a:rPr>
              <a:t>)</a:t>
            </a:r>
            <a:r>
              <a:rPr sz="2200" spc="-5" dirty="0">
                <a:cs typeface="Garamond"/>
              </a:rPr>
              <a:t>:</a:t>
            </a:r>
            <a:endParaRPr sz="2200" dirty="0">
              <a:cs typeface="Garamond"/>
            </a:endParaRPr>
          </a:p>
          <a:p>
            <a:pPr marL="12700">
              <a:lnSpc>
                <a:spcPct val="100000"/>
              </a:lnSpc>
            </a:pPr>
            <a:r>
              <a:rPr sz="2200" b="1" dirty="0">
                <a:cs typeface="Garamond"/>
              </a:rPr>
              <a:t>4,3</a:t>
            </a:r>
            <a:r>
              <a:rPr sz="2200" b="1" spc="5" dirty="0">
                <a:cs typeface="Garamond"/>
              </a:rPr>
              <a:t> </a:t>
            </a:r>
            <a:r>
              <a:rPr sz="2200" b="1" dirty="0">
                <a:cs typeface="Garamond"/>
              </a:rPr>
              <a:t>M</a:t>
            </a:r>
            <a:r>
              <a:rPr sz="2200" b="1" spc="-10" dirty="0">
                <a:cs typeface="Garamond"/>
              </a:rPr>
              <a:t> </a:t>
            </a:r>
            <a:r>
              <a:rPr sz="2200" b="1" dirty="0">
                <a:cs typeface="Garamond"/>
              </a:rPr>
              <a:t>€</a:t>
            </a:r>
            <a:endParaRPr sz="2200" dirty="0">
              <a:cs typeface="Garamond"/>
            </a:endParaRPr>
          </a:p>
        </p:txBody>
      </p:sp>
      <p:sp>
        <p:nvSpPr>
          <p:cNvPr id="10" name="object 10"/>
          <p:cNvSpPr txBox="1"/>
          <p:nvPr/>
        </p:nvSpPr>
        <p:spPr>
          <a:xfrm>
            <a:off x="4946727" y="5077228"/>
            <a:ext cx="3823335" cy="1015663"/>
          </a:xfrm>
          <a:prstGeom prst="rect">
            <a:avLst/>
          </a:prstGeom>
        </p:spPr>
        <p:txBody>
          <a:bodyPr vert="horz" wrap="square" lIns="0" tIns="0" rIns="0" bIns="0" rtlCol="0">
            <a:spAutoFit/>
          </a:bodyPr>
          <a:lstStyle/>
          <a:p>
            <a:pPr marL="12700">
              <a:lnSpc>
                <a:spcPct val="100000"/>
              </a:lnSpc>
            </a:pPr>
            <a:r>
              <a:rPr sz="2200" b="1" dirty="0">
                <a:cs typeface="Garamond"/>
              </a:rPr>
              <a:t>Danno</a:t>
            </a:r>
            <a:r>
              <a:rPr sz="2200" b="1" spc="-15" dirty="0">
                <a:cs typeface="Garamond"/>
              </a:rPr>
              <a:t> </a:t>
            </a:r>
            <a:r>
              <a:rPr sz="2200" b="1" dirty="0">
                <a:cs typeface="Garamond"/>
              </a:rPr>
              <a:t>m</a:t>
            </a:r>
            <a:r>
              <a:rPr sz="2200" b="1" spc="-5" dirty="0">
                <a:cs typeface="Garamond"/>
              </a:rPr>
              <a:t>e</a:t>
            </a:r>
            <a:r>
              <a:rPr sz="2200" b="1" dirty="0">
                <a:cs typeface="Garamond"/>
              </a:rPr>
              <a:t>d</a:t>
            </a:r>
            <a:r>
              <a:rPr sz="2200" b="1" spc="-5" dirty="0">
                <a:cs typeface="Garamond"/>
              </a:rPr>
              <a:t>i</a:t>
            </a:r>
            <a:r>
              <a:rPr sz="2200" b="1" dirty="0">
                <a:cs typeface="Garamond"/>
              </a:rPr>
              <a:t>o</a:t>
            </a:r>
            <a:r>
              <a:rPr sz="2200" b="1" spc="10" dirty="0">
                <a:cs typeface="Garamond"/>
              </a:rPr>
              <a:t> </a:t>
            </a:r>
            <a:r>
              <a:rPr sz="2200" b="1" dirty="0">
                <a:cs typeface="Garamond"/>
              </a:rPr>
              <a:t>p</a:t>
            </a:r>
            <a:r>
              <a:rPr sz="2200" b="1" spc="-5" dirty="0">
                <a:cs typeface="Garamond"/>
              </a:rPr>
              <a:t>e</a:t>
            </a:r>
            <a:r>
              <a:rPr sz="2200" b="1" dirty="0">
                <a:cs typeface="Garamond"/>
              </a:rPr>
              <a:t>r</a:t>
            </a:r>
            <a:r>
              <a:rPr sz="2200" b="1" spc="5" dirty="0">
                <a:cs typeface="Garamond"/>
              </a:rPr>
              <a:t> </a:t>
            </a:r>
            <a:r>
              <a:rPr sz="2200" b="1" spc="-10" dirty="0">
                <a:cs typeface="Garamond"/>
              </a:rPr>
              <a:t>s</a:t>
            </a:r>
            <a:r>
              <a:rPr sz="2200" b="1" spc="-40" dirty="0">
                <a:cs typeface="Garamond"/>
              </a:rPr>
              <a:t>o</a:t>
            </a:r>
            <a:r>
              <a:rPr sz="2200" b="1" spc="-50" dirty="0">
                <a:cs typeface="Garamond"/>
              </a:rPr>
              <a:t>g</a:t>
            </a:r>
            <a:r>
              <a:rPr sz="2200" b="1" spc="-15" dirty="0">
                <a:cs typeface="Garamond"/>
              </a:rPr>
              <a:t>g</a:t>
            </a:r>
            <a:r>
              <a:rPr sz="2200" b="1" spc="-5" dirty="0">
                <a:cs typeface="Garamond"/>
              </a:rPr>
              <a:t>e</a:t>
            </a:r>
            <a:r>
              <a:rPr sz="2200" b="1" spc="-10" dirty="0">
                <a:cs typeface="Garamond"/>
              </a:rPr>
              <a:t>tt</a:t>
            </a:r>
            <a:r>
              <a:rPr sz="2200" b="1" dirty="0">
                <a:cs typeface="Garamond"/>
              </a:rPr>
              <a:t>o</a:t>
            </a:r>
            <a:r>
              <a:rPr sz="2200" b="1" spc="-20" dirty="0">
                <a:cs typeface="Garamond"/>
              </a:rPr>
              <a:t> </a:t>
            </a:r>
            <a:r>
              <a:rPr sz="2200" b="1" spc="-5" dirty="0">
                <a:cs typeface="Garamond"/>
              </a:rPr>
              <a:t>eco</a:t>
            </a:r>
            <a:r>
              <a:rPr sz="2200" b="1" dirty="0">
                <a:cs typeface="Garamond"/>
              </a:rPr>
              <a:t>n</a:t>
            </a:r>
            <a:r>
              <a:rPr sz="2200" b="1" spc="-5" dirty="0">
                <a:cs typeface="Garamond"/>
              </a:rPr>
              <a:t>o</a:t>
            </a:r>
            <a:r>
              <a:rPr sz="2200" b="1" dirty="0">
                <a:cs typeface="Garamond"/>
              </a:rPr>
              <a:t>m</a:t>
            </a:r>
            <a:r>
              <a:rPr sz="2200" b="1" spc="-5" dirty="0">
                <a:cs typeface="Garamond"/>
              </a:rPr>
              <a:t>i</a:t>
            </a:r>
            <a:r>
              <a:rPr sz="2200" b="1" spc="5" dirty="0">
                <a:cs typeface="Garamond"/>
              </a:rPr>
              <a:t>c</a:t>
            </a:r>
            <a:r>
              <a:rPr sz="2200" b="1" spc="-5" dirty="0">
                <a:cs typeface="Garamond"/>
              </a:rPr>
              <a:t>o</a:t>
            </a:r>
            <a:r>
              <a:rPr sz="2200" b="1" dirty="0">
                <a:cs typeface="Garamond"/>
              </a:rPr>
              <a:t>:</a:t>
            </a:r>
            <a:endParaRPr sz="2200" dirty="0">
              <a:cs typeface="Garamond"/>
            </a:endParaRPr>
          </a:p>
          <a:p>
            <a:pPr marL="12700">
              <a:lnSpc>
                <a:spcPct val="100000"/>
              </a:lnSpc>
            </a:pPr>
            <a:r>
              <a:rPr sz="2200" b="1" dirty="0">
                <a:cs typeface="Garamond"/>
              </a:rPr>
              <a:t>48.300</a:t>
            </a:r>
            <a:r>
              <a:rPr sz="2200" b="1" spc="20" dirty="0">
                <a:cs typeface="Garamond"/>
              </a:rPr>
              <a:t> </a:t>
            </a:r>
            <a:r>
              <a:rPr sz="2200" b="1" dirty="0">
                <a:cs typeface="Garamond"/>
              </a:rPr>
              <a:t>€</a:t>
            </a:r>
            <a:endParaRPr sz="2200" dirty="0">
              <a:cs typeface="Garamond"/>
            </a:endParaRPr>
          </a:p>
        </p:txBody>
      </p:sp>
      <p:sp>
        <p:nvSpPr>
          <p:cNvPr id="11" name="CasellaDiTesto 10"/>
          <p:cNvSpPr txBox="1"/>
          <p:nvPr/>
        </p:nvSpPr>
        <p:spPr>
          <a:xfrm>
            <a:off x="387927" y="193964"/>
            <a:ext cx="7082444" cy="1200329"/>
          </a:xfrm>
          <a:prstGeom prst="rect">
            <a:avLst/>
          </a:prstGeom>
          <a:noFill/>
        </p:spPr>
        <p:txBody>
          <a:bodyPr wrap="square" rtlCol="0">
            <a:spAutoFit/>
          </a:bodyPr>
          <a:lstStyle/>
          <a:p>
            <a:r>
              <a:rPr lang="it-IT" sz="2400" b="1" dirty="0">
                <a:solidFill>
                  <a:schemeClr val="bg1"/>
                </a:solidFill>
              </a:rPr>
              <a:t>Caso studio Lodi – Danni provocati dall'alluvione del 2002</a:t>
            </a:r>
            <a:endParaRPr lang="it-IT" sz="2400" b="1" u="sng" dirty="0">
              <a:solidFill>
                <a:schemeClr val="bg1"/>
              </a:solidFill>
            </a:endParaRPr>
          </a:p>
          <a:p>
            <a:endParaRPr lang="en-GB" sz="2400" dirty="0"/>
          </a:p>
        </p:txBody>
      </p:sp>
      <p:sp>
        <p:nvSpPr>
          <p:cNvPr id="12" name="Rettangolo 11"/>
          <p:cNvSpPr/>
          <p:nvPr/>
        </p:nvSpPr>
        <p:spPr>
          <a:xfrm>
            <a:off x="4852654" y="3201372"/>
            <a:ext cx="4011483" cy="430887"/>
          </a:xfrm>
          <a:prstGeom prst="rect">
            <a:avLst/>
          </a:prstGeom>
        </p:spPr>
        <p:txBody>
          <a:bodyPr wrap="none">
            <a:spAutoFit/>
          </a:bodyPr>
          <a:lstStyle/>
          <a:p>
            <a:pPr marL="12700">
              <a:lnSpc>
                <a:spcPct val="100000"/>
              </a:lnSpc>
              <a:spcBef>
                <a:spcPts val="525"/>
              </a:spcBef>
            </a:pPr>
            <a:r>
              <a:rPr lang="it-IT" sz="2200" b="1" dirty="0">
                <a:cs typeface="Garamond"/>
              </a:rPr>
              <a:t>119 ricevute, 89</a:t>
            </a:r>
            <a:r>
              <a:rPr lang="it-IT" sz="2200" b="1" spc="10" dirty="0">
                <a:cs typeface="Garamond"/>
              </a:rPr>
              <a:t> </a:t>
            </a:r>
            <a:r>
              <a:rPr lang="it-IT" sz="2200" b="1" spc="-5" dirty="0">
                <a:cs typeface="Garamond"/>
              </a:rPr>
              <a:t>ric</a:t>
            </a:r>
            <a:r>
              <a:rPr lang="it-IT" sz="2200" b="1" dirty="0">
                <a:cs typeface="Garamond"/>
              </a:rPr>
              <a:t>h</a:t>
            </a:r>
            <a:r>
              <a:rPr lang="it-IT" sz="2200" b="1" spc="-5" dirty="0">
                <a:cs typeface="Garamond"/>
              </a:rPr>
              <a:t>ieste accolte</a:t>
            </a:r>
            <a:endParaRPr lang="it-IT" sz="2200" dirty="0">
              <a:cs typeface="Garamond"/>
            </a:endParaRPr>
          </a:p>
        </p:txBody>
      </p:sp>
      <p:cxnSp>
        <p:nvCxnSpPr>
          <p:cNvPr id="14" name="Connettore 1 13"/>
          <p:cNvCxnSpPr/>
          <p:nvPr/>
        </p:nvCxnSpPr>
        <p:spPr>
          <a:xfrm>
            <a:off x="-338471" y="3000225"/>
            <a:ext cx="10144125"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5" name="Connettore 1 14"/>
          <p:cNvCxnSpPr/>
          <p:nvPr/>
        </p:nvCxnSpPr>
        <p:spPr>
          <a:xfrm>
            <a:off x="-417253" y="3755769"/>
            <a:ext cx="10144125"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6" name="Connettore 1 15"/>
          <p:cNvCxnSpPr/>
          <p:nvPr/>
        </p:nvCxnSpPr>
        <p:spPr>
          <a:xfrm>
            <a:off x="-295276" y="4966529"/>
            <a:ext cx="10144125"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pic>
        <p:nvPicPr>
          <p:cNvPr id="17" name="Immagine 1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00559" y="6156977"/>
            <a:ext cx="1772244" cy="670207"/>
          </a:xfrm>
          <a:prstGeom prst="rect">
            <a:avLst/>
          </a:prstGeom>
        </p:spPr>
      </p:pic>
    </p:spTree>
    <p:extLst>
      <p:ext uri="{BB962C8B-B14F-4D97-AF65-F5344CB8AC3E}">
        <p14:creationId xmlns:p14="http://schemas.microsoft.com/office/powerpoint/2010/main" val="3549217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88249" y="1272886"/>
            <a:ext cx="8755726" cy="5324535"/>
          </a:xfrm>
          <a:prstGeom prst="rect">
            <a:avLst/>
          </a:prstGeom>
          <a:noFill/>
        </p:spPr>
        <p:txBody>
          <a:bodyPr wrap="square" rtlCol="0">
            <a:spAutoFit/>
          </a:bodyPr>
          <a:lstStyle/>
          <a:p>
            <a:pPr marL="285750" lvl="1" indent="-285750">
              <a:buFont typeface="Wingdings" panose="05000000000000000000" pitchFamily="2" charset="2"/>
              <a:buChar char="q"/>
            </a:pPr>
            <a:r>
              <a:rPr lang="it-IT" sz="2000" dirty="0">
                <a:solidFill>
                  <a:schemeClr val="bg1">
                    <a:lumMod val="65000"/>
                  </a:schemeClr>
                </a:solidFill>
              </a:rPr>
              <a:t>Analisi dei dati di danno presenti all’interno delle schede di rimborso -&gt; categorie di danno -&gt; 1° </a:t>
            </a:r>
            <a:r>
              <a:rPr lang="it-IT" sz="2000" dirty="0" err="1">
                <a:solidFill>
                  <a:schemeClr val="bg1">
                    <a:lumMod val="65000"/>
                  </a:schemeClr>
                </a:solidFill>
              </a:rPr>
              <a:t>clusterizzazione</a:t>
            </a:r>
            <a:r>
              <a:rPr lang="it-IT" sz="2000" dirty="0">
                <a:solidFill>
                  <a:schemeClr val="bg1">
                    <a:lumMod val="65000"/>
                  </a:schemeClr>
                </a:solidFill>
              </a:rPr>
              <a:t> senza la perdita di informazioni</a:t>
            </a:r>
          </a:p>
          <a:p>
            <a:pPr marL="735012" indent="-285750">
              <a:buFont typeface="Wingdings" panose="05000000000000000000" pitchFamily="2" charset="2"/>
              <a:buChar char="q"/>
            </a:pPr>
            <a:endParaRPr lang="it-IT" sz="2000" dirty="0">
              <a:solidFill>
                <a:schemeClr val="bg1">
                  <a:lumMod val="65000"/>
                </a:schemeClr>
              </a:solidFill>
            </a:endParaRPr>
          </a:p>
          <a:p>
            <a:pPr marL="285750" indent="-285750">
              <a:buFont typeface="Wingdings" panose="05000000000000000000" pitchFamily="2" charset="2"/>
              <a:buChar char="q"/>
            </a:pPr>
            <a:r>
              <a:rPr lang="it-IT" sz="2000" dirty="0">
                <a:solidFill>
                  <a:schemeClr val="bg1">
                    <a:lumMod val="65000"/>
                  </a:schemeClr>
                </a:solidFill>
              </a:rPr>
              <a:t>Mappatura dei dati di danno tramite l’utilizzo di categorie ATECO. Questa mappatura ci ha permesso di ridurre la variabilità in termini di esposizione, ma non forniva alcuna indicazione sui meccanismi di danneggiamento e quindi sulla vulnerabilità.</a:t>
            </a:r>
          </a:p>
          <a:p>
            <a:pPr marL="285750" indent="-285750">
              <a:buFont typeface="Wingdings" panose="05000000000000000000" pitchFamily="2" charset="2"/>
              <a:buChar char="q"/>
            </a:pPr>
            <a:endParaRPr lang="it-IT" sz="2000" dirty="0"/>
          </a:p>
          <a:p>
            <a:pPr marL="285750" indent="-285750">
              <a:buFont typeface="Wingdings" panose="05000000000000000000" pitchFamily="2" charset="2"/>
              <a:buChar char="q"/>
            </a:pPr>
            <a:r>
              <a:rPr lang="it-IT" sz="2000" dirty="0">
                <a:solidFill>
                  <a:schemeClr val="bg1">
                    <a:lumMod val="65000"/>
                  </a:schemeClr>
                </a:solidFill>
              </a:rPr>
              <a:t>Analisi dei meccanismi di danneggiamento – vulnerabilità - del settore commerciale (settore maggiormente interessato dall’alluvione urbana). Sono state fatte due sottocategorie: distinzione tra ingrosso e dettaglio e distinzione tra alimentare e non </a:t>
            </a:r>
            <a:r>
              <a:rPr lang="it-IT" sz="2000" dirty="0" smtClean="0">
                <a:solidFill>
                  <a:schemeClr val="bg1">
                    <a:lumMod val="65000"/>
                  </a:schemeClr>
                </a:solidFill>
              </a:rPr>
              <a:t>alimentare</a:t>
            </a:r>
          </a:p>
          <a:p>
            <a:pPr marL="285750" indent="-285750">
              <a:buFont typeface="Wingdings" panose="05000000000000000000" pitchFamily="2" charset="2"/>
              <a:buChar char="q"/>
            </a:pPr>
            <a:endParaRPr lang="it-IT" sz="2000" dirty="0" smtClean="0"/>
          </a:p>
          <a:p>
            <a:pPr marL="285750" indent="-285750">
              <a:buFont typeface="Wingdings" panose="05000000000000000000" pitchFamily="2" charset="2"/>
              <a:buChar char="q"/>
            </a:pPr>
            <a:r>
              <a:rPr lang="it-IT" sz="2000" b="1" dirty="0">
                <a:effectLst>
                  <a:outerShdw blurRad="38100" dist="38100" dir="2700000" algn="tl">
                    <a:srgbClr val="000000">
                      <a:alpha val="43137"/>
                    </a:srgbClr>
                  </a:outerShdw>
                </a:effectLst>
              </a:rPr>
              <a:t>Analisi del "cosa si danneggia, come e perché", </a:t>
            </a:r>
            <a:r>
              <a:rPr lang="it-IT" sz="2000" dirty="0"/>
              <a:t>con successiva </a:t>
            </a:r>
            <a:r>
              <a:rPr lang="it-IT" sz="2000" dirty="0" err="1"/>
              <a:t>clusterizzazione</a:t>
            </a:r>
            <a:r>
              <a:rPr lang="it-IT" sz="2000" dirty="0"/>
              <a:t> degli esercizi commerciali</a:t>
            </a:r>
            <a:endParaRPr lang="en-GB" sz="2000" dirty="0"/>
          </a:p>
          <a:p>
            <a:pPr marL="285750" indent="-285750">
              <a:buFont typeface="Wingdings" panose="05000000000000000000" pitchFamily="2" charset="2"/>
              <a:buChar char="q"/>
            </a:pPr>
            <a:endParaRPr lang="it-IT" sz="2000" dirty="0"/>
          </a:p>
          <a:p>
            <a:endParaRPr lang="it-IT" sz="2000" dirty="0"/>
          </a:p>
        </p:txBody>
      </p:sp>
      <p:sp>
        <p:nvSpPr>
          <p:cNvPr id="4" name="CasellaDiTesto 3"/>
          <p:cNvSpPr txBox="1"/>
          <p:nvPr/>
        </p:nvSpPr>
        <p:spPr>
          <a:xfrm>
            <a:off x="387927" y="193964"/>
            <a:ext cx="7082444" cy="830997"/>
          </a:xfrm>
          <a:prstGeom prst="rect">
            <a:avLst/>
          </a:prstGeom>
          <a:noFill/>
        </p:spPr>
        <p:txBody>
          <a:bodyPr wrap="square" rtlCol="0">
            <a:spAutoFit/>
          </a:bodyPr>
          <a:lstStyle/>
          <a:p>
            <a:r>
              <a:rPr lang="it-IT" sz="2400" b="1" dirty="0">
                <a:solidFill>
                  <a:schemeClr val="bg1"/>
                </a:solidFill>
              </a:rPr>
              <a:t>Obiettivi per la lettura delle dinamiche delle imprese: </a:t>
            </a:r>
            <a:r>
              <a:rPr lang="it-IT" sz="2400" b="1" u="sng" dirty="0">
                <a:solidFill>
                  <a:schemeClr val="bg1"/>
                </a:solidFill>
              </a:rPr>
              <a:t>elaborazioni su dati dell'evento 2002</a:t>
            </a:r>
            <a:endParaRPr lang="en-GB" sz="2400" dirty="0"/>
          </a:p>
        </p:txBody>
      </p:sp>
      <p:pic>
        <p:nvPicPr>
          <p:cNvPr id="5" name="Immagin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00559" y="6156977"/>
            <a:ext cx="1772244" cy="670207"/>
          </a:xfrm>
          <a:prstGeom prst="rect">
            <a:avLst/>
          </a:prstGeom>
        </p:spPr>
      </p:pic>
    </p:spTree>
    <p:extLst>
      <p:ext uri="{BB962C8B-B14F-4D97-AF65-F5344CB8AC3E}">
        <p14:creationId xmlns:p14="http://schemas.microsoft.com/office/powerpoint/2010/main" val="22774364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086235" y="3348065"/>
            <a:ext cx="976746" cy="715581"/>
          </a:xfrm>
          <a:prstGeom prst="rect">
            <a:avLst/>
          </a:prstGeom>
          <a:noFill/>
        </p:spPr>
        <p:txBody>
          <a:bodyPr wrap="square" rtlCol="0">
            <a:spAutoFit/>
          </a:bodyPr>
          <a:lstStyle/>
          <a:p>
            <a:pPr algn="ctr"/>
            <a:r>
              <a:rPr lang="it-IT" sz="4050" dirty="0"/>
              <a:t>+</a:t>
            </a:r>
            <a:endParaRPr lang="en-GB" sz="4050" dirty="0"/>
          </a:p>
        </p:txBody>
      </p:sp>
      <p:sp>
        <p:nvSpPr>
          <p:cNvPr id="3" name="CasellaDiTesto 2"/>
          <p:cNvSpPr txBox="1"/>
          <p:nvPr/>
        </p:nvSpPr>
        <p:spPr>
          <a:xfrm>
            <a:off x="6178663" y="3219257"/>
            <a:ext cx="3092335" cy="1323439"/>
          </a:xfrm>
          <a:prstGeom prst="rect">
            <a:avLst/>
          </a:prstGeom>
          <a:noFill/>
        </p:spPr>
        <p:txBody>
          <a:bodyPr wrap="square" rtlCol="0">
            <a:spAutoFit/>
          </a:bodyPr>
          <a:lstStyle/>
          <a:p>
            <a:pPr marL="342900" indent="-342900">
              <a:buFont typeface="Arial" panose="020B0604020202020204" pitchFamily="34" charset="0"/>
              <a:buChar char="•"/>
            </a:pPr>
            <a:r>
              <a:rPr lang="it-IT" sz="2000" dirty="0"/>
              <a:t>Elementi di arredamento specifici </a:t>
            </a:r>
          </a:p>
          <a:p>
            <a:pPr marL="342900" indent="-342900">
              <a:buFont typeface="Arial" panose="020B0604020202020204" pitchFamily="34" charset="0"/>
              <a:buChar char="•"/>
            </a:pPr>
            <a:r>
              <a:rPr lang="it-IT" sz="2000" dirty="0"/>
              <a:t>Attrezzature specialistiche</a:t>
            </a:r>
            <a:endParaRPr lang="en-GB" sz="2000" dirty="0"/>
          </a:p>
        </p:txBody>
      </p:sp>
      <p:graphicFrame>
        <p:nvGraphicFramePr>
          <p:cNvPr id="4" name="Oggetto 3"/>
          <p:cNvGraphicFramePr>
            <a:graphicFrameLocks noChangeAspect="1"/>
          </p:cNvGraphicFramePr>
          <p:nvPr>
            <p:extLst>
              <p:ext uri="{D42A27DB-BD31-4B8C-83A1-F6EECF244321}">
                <p14:modId xmlns:p14="http://schemas.microsoft.com/office/powerpoint/2010/main" val="3062509411"/>
              </p:ext>
            </p:extLst>
          </p:nvPr>
        </p:nvGraphicFramePr>
        <p:xfrm>
          <a:off x="277060" y="2882556"/>
          <a:ext cx="5053361" cy="1646601"/>
        </p:xfrm>
        <a:graphic>
          <a:graphicData uri="http://schemas.openxmlformats.org/presentationml/2006/ole">
            <mc:AlternateContent xmlns:mc="http://schemas.openxmlformats.org/markup-compatibility/2006">
              <mc:Choice xmlns:v="urn:schemas-microsoft-com:vml" Requires="v">
                <p:oleObj spid="_x0000_s45104" name="Foglio di lavoro" r:id="rId3" imgW="3672944" imgH="1196201" progId="Excel.Sheet.12">
                  <p:embed/>
                </p:oleObj>
              </mc:Choice>
              <mc:Fallback>
                <p:oleObj name="Foglio di lavoro" r:id="rId3" imgW="3672944" imgH="1196201" progId="Excel.Sheet.12">
                  <p:embed/>
                  <p:pic>
                    <p:nvPicPr>
                      <p:cNvPr id="4" name="Oggetto 3"/>
                      <p:cNvPicPr/>
                      <p:nvPr/>
                    </p:nvPicPr>
                    <p:blipFill>
                      <a:blip r:embed="rId4"/>
                      <a:stretch>
                        <a:fillRect/>
                      </a:stretch>
                    </p:blipFill>
                    <p:spPr>
                      <a:xfrm>
                        <a:off x="277060" y="2882556"/>
                        <a:ext cx="5053361" cy="1646601"/>
                      </a:xfrm>
                      <a:prstGeom prst="rect">
                        <a:avLst/>
                      </a:prstGeom>
                    </p:spPr>
                  </p:pic>
                </p:oleObj>
              </mc:Fallback>
            </mc:AlternateContent>
          </a:graphicData>
        </a:graphic>
      </p:graphicFrame>
      <p:sp>
        <p:nvSpPr>
          <p:cNvPr id="5" name="CasellaDiTesto 4"/>
          <p:cNvSpPr txBox="1"/>
          <p:nvPr/>
        </p:nvSpPr>
        <p:spPr>
          <a:xfrm>
            <a:off x="158701" y="1983369"/>
            <a:ext cx="8604297" cy="400110"/>
          </a:xfrm>
          <a:prstGeom prst="rect">
            <a:avLst/>
          </a:prstGeom>
          <a:noFill/>
        </p:spPr>
        <p:txBody>
          <a:bodyPr wrap="square" rtlCol="0">
            <a:spAutoFit/>
          </a:bodyPr>
          <a:lstStyle/>
          <a:p>
            <a:r>
              <a:rPr lang="it-IT" sz="2000" b="1" dirty="0"/>
              <a:t>L' </a:t>
            </a:r>
            <a:r>
              <a:rPr lang="it-IT" sz="2000" b="1" i="1" dirty="0"/>
              <a:t>Archetipo di Negozio</a:t>
            </a:r>
            <a:r>
              <a:rPr lang="it-IT" sz="2000" b="1" dirty="0"/>
              <a:t>: un passaggio obbligato per la </a:t>
            </a:r>
            <a:r>
              <a:rPr lang="it-IT" sz="2000" b="1" dirty="0" err="1"/>
              <a:t>clusterizzazione</a:t>
            </a:r>
            <a:endParaRPr lang="en-GB" sz="2000" b="1" dirty="0"/>
          </a:p>
        </p:txBody>
      </p:sp>
      <p:sp>
        <p:nvSpPr>
          <p:cNvPr id="6" name="CasellaDiTesto 5"/>
          <p:cNvSpPr txBox="1"/>
          <p:nvPr/>
        </p:nvSpPr>
        <p:spPr>
          <a:xfrm>
            <a:off x="5252519" y="2803374"/>
            <a:ext cx="3046615" cy="400110"/>
          </a:xfrm>
          <a:prstGeom prst="rect">
            <a:avLst/>
          </a:prstGeom>
          <a:noFill/>
        </p:spPr>
        <p:txBody>
          <a:bodyPr wrap="square" rtlCol="0">
            <a:spAutoFit/>
          </a:bodyPr>
          <a:lstStyle/>
          <a:p>
            <a:pPr algn="ctr"/>
            <a:r>
              <a:rPr lang="it-IT" sz="2000" u="sng" dirty="0"/>
              <a:t>Specificità</a:t>
            </a:r>
            <a:endParaRPr lang="en-GB" sz="2000" u="sng" dirty="0"/>
          </a:p>
        </p:txBody>
      </p:sp>
      <p:sp>
        <p:nvSpPr>
          <p:cNvPr id="8" name="CasellaDiTesto 7"/>
          <p:cNvSpPr txBox="1"/>
          <p:nvPr/>
        </p:nvSpPr>
        <p:spPr>
          <a:xfrm>
            <a:off x="387927" y="193964"/>
            <a:ext cx="7082444" cy="830997"/>
          </a:xfrm>
          <a:prstGeom prst="rect">
            <a:avLst/>
          </a:prstGeom>
          <a:noFill/>
        </p:spPr>
        <p:txBody>
          <a:bodyPr wrap="square" rtlCol="0">
            <a:spAutoFit/>
          </a:bodyPr>
          <a:lstStyle/>
          <a:p>
            <a:r>
              <a:rPr lang="it-IT" sz="2400" b="1" dirty="0">
                <a:solidFill>
                  <a:schemeClr val="bg1"/>
                </a:solidFill>
              </a:rPr>
              <a:t>Obiettivi per la lettura delle dinamiche delle imprese: </a:t>
            </a:r>
            <a:r>
              <a:rPr lang="it-IT" sz="2400" b="1" u="sng" dirty="0">
                <a:solidFill>
                  <a:schemeClr val="bg1"/>
                </a:solidFill>
              </a:rPr>
              <a:t>Verso una </a:t>
            </a:r>
            <a:r>
              <a:rPr lang="it-IT" sz="2400" b="1" u="sng" dirty="0" err="1">
                <a:solidFill>
                  <a:schemeClr val="bg1"/>
                </a:solidFill>
              </a:rPr>
              <a:t>clusterizzazione</a:t>
            </a:r>
            <a:r>
              <a:rPr lang="it-IT" sz="2400" b="1" u="sng" dirty="0">
                <a:solidFill>
                  <a:schemeClr val="bg1"/>
                </a:solidFill>
              </a:rPr>
              <a:t> delle attività commerciali</a:t>
            </a:r>
            <a:endParaRPr lang="en-GB" sz="2400" dirty="0"/>
          </a:p>
        </p:txBody>
      </p:sp>
      <p:sp>
        <p:nvSpPr>
          <p:cNvPr id="7" name="Parentesi graffa chiusa 6"/>
          <p:cNvSpPr/>
          <p:nvPr/>
        </p:nvSpPr>
        <p:spPr>
          <a:xfrm rot="10800000">
            <a:off x="5767920" y="2446980"/>
            <a:ext cx="590121" cy="253142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pic>
        <p:nvPicPr>
          <p:cNvPr id="9" name="Immagin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00559" y="6156977"/>
            <a:ext cx="1772244" cy="670207"/>
          </a:xfrm>
          <a:prstGeom prst="rect">
            <a:avLst/>
          </a:prstGeom>
        </p:spPr>
      </p:pic>
    </p:spTree>
    <p:extLst>
      <p:ext uri="{BB962C8B-B14F-4D97-AF65-F5344CB8AC3E}">
        <p14:creationId xmlns:p14="http://schemas.microsoft.com/office/powerpoint/2010/main" val="29236362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177" y="133220"/>
            <a:ext cx="7790123" cy="997874"/>
          </a:xfrm>
          <a:ln>
            <a:noFill/>
          </a:ln>
        </p:spPr>
        <p:txBody>
          <a:bodyPr>
            <a:noAutofit/>
          </a:bodyPr>
          <a:lstStyle/>
          <a:p>
            <a:r>
              <a:rPr lang="it-IT" sz="2400" dirty="0">
                <a:latin typeface="+mn-lt"/>
                <a:ea typeface="+mn-ea"/>
                <a:cs typeface="+mn-cs"/>
              </a:rPr>
              <a:t>Abbigliamento, Calzature, Intimo, Pelletteria, </a:t>
            </a:r>
            <a:r>
              <a:rPr lang="it-IT" sz="2400" dirty="0" smtClean="0">
                <a:latin typeface="+mn-lt"/>
                <a:ea typeface="+mn-ea"/>
                <a:cs typeface="+mn-cs"/>
              </a:rPr>
              <a:t>Camiceria</a:t>
            </a:r>
            <a:r>
              <a:rPr lang="it-IT" sz="2400" dirty="0">
                <a:latin typeface="+mn-lt"/>
                <a:ea typeface="+mn-ea"/>
                <a:cs typeface="+mn-cs"/>
              </a:rPr>
              <a:t>, Bigiotteria, Articoli sportivi ed armerie, </a:t>
            </a:r>
            <a:r>
              <a:rPr lang="it-IT" sz="2400" dirty="0" smtClean="0">
                <a:latin typeface="+mn-lt"/>
                <a:ea typeface="+mn-ea"/>
                <a:cs typeface="+mn-cs"/>
              </a:rPr>
              <a:t>articoli </a:t>
            </a:r>
            <a:r>
              <a:rPr lang="it-IT" sz="2400" dirty="0">
                <a:latin typeface="+mn-lt"/>
                <a:ea typeface="+mn-ea"/>
                <a:cs typeface="+mn-cs"/>
              </a:rPr>
              <a:t>per adulti</a:t>
            </a:r>
            <a:endParaRPr lang="en-GB" sz="2400" dirty="0">
              <a:latin typeface="+mn-lt"/>
              <a:ea typeface="+mn-ea"/>
              <a:cs typeface="+mn-cs"/>
            </a:endParaRPr>
          </a:p>
        </p:txBody>
      </p:sp>
      <p:pic>
        <p:nvPicPr>
          <p:cNvPr id="4" name="Immagin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64186" y="1295746"/>
            <a:ext cx="2968334" cy="2468404"/>
          </a:xfrm>
          <a:prstGeom prst="rect">
            <a:avLst/>
          </a:prstGeom>
        </p:spPr>
      </p:pic>
      <p:pic>
        <p:nvPicPr>
          <p:cNvPr id="5" name="Immagin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64732" y="3928803"/>
            <a:ext cx="2967788" cy="1944139"/>
          </a:xfrm>
          <a:prstGeom prst="rect">
            <a:avLst/>
          </a:prstGeom>
        </p:spPr>
      </p:pic>
      <p:sp>
        <p:nvSpPr>
          <p:cNvPr id="7" name="CasellaDiTesto 6"/>
          <p:cNvSpPr txBox="1"/>
          <p:nvPr/>
        </p:nvSpPr>
        <p:spPr>
          <a:xfrm>
            <a:off x="113070" y="1591072"/>
            <a:ext cx="3262733" cy="338554"/>
          </a:xfrm>
          <a:prstGeom prst="rect">
            <a:avLst/>
          </a:prstGeom>
          <a:noFill/>
        </p:spPr>
        <p:txBody>
          <a:bodyPr wrap="square" rtlCol="0">
            <a:spAutoFit/>
          </a:bodyPr>
          <a:lstStyle/>
          <a:p>
            <a:r>
              <a:rPr lang="it-IT" sz="1600" dirty="0"/>
              <a:t>Elementi Arredamento - Base</a:t>
            </a:r>
            <a:endParaRPr lang="en-GB" sz="1600" dirty="0"/>
          </a:p>
        </p:txBody>
      </p:sp>
      <p:sp>
        <p:nvSpPr>
          <p:cNvPr id="8" name="CasellaDiTesto 7"/>
          <p:cNvSpPr txBox="1"/>
          <p:nvPr/>
        </p:nvSpPr>
        <p:spPr>
          <a:xfrm>
            <a:off x="113070" y="3590249"/>
            <a:ext cx="3262733" cy="338554"/>
          </a:xfrm>
          <a:prstGeom prst="rect">
            <a:avLst/>
          </a:prstGeom>
          <a:noFill/>
        </p:spPr>
        <p:txBody>
          <a:bodyPr wrap="square" rtlCol="0">
            <a:spAutoFit/>
          </a:bodyPr>
          <a:lstStyle/>
          <a:p>
            <a:r>
              <a:rPr lang="it-IT" sz="1600" dirty="0"/>
              <a:t>Elementi Arredamento - Specialistici</a:t>
            </a:r>
            <a:endParaRPr lang="en-GB" sz="1600" dirty="0"/>
          </a:p>
        </p:txBody>
      </p:sp>
      <p:sp>
        <p:nvSpPr>
          <p:cNvPr id="9" name="CasellaDiTesto 8"/>
          <p:cNvSpPr txBox="1"/>
          <p:nvPr/>
        </p:nvSpPr>
        <p:spPr>
          <a:xfrm>
            <a:off x="207818" y="1952546"/>
            <a:ext cx="2021032" cy="1323439"/>
          </a:xfrm>
          <a:prstGeom prst="rect">
            <a:avLst/>
          </a:prstGeom>
          <a:noFill/>
        </p:spPr>
        <p:txBody>
          <a:bodyPr wrap="square" rtlCol="0">
            <a:spAutoFit/>
          </a:bodyPr>
          <a:lstStyle/>
          <a:p>
            <a:pPr marL="214313" indent="-214313">
              <a:buFont typeface="Arial" panose="020B0604020202020204" pitchFamily="34" charset="0"/>
              <a:buChar char="•"/>
            </a:pPr>
            <a:r>
              <a:rPr lang="it-IT" sz="1600" dirty="0"/>
              <a:t>Pannelli a parete</a:t>
            </a:r>
          </a:p>
          <a:p>
            <a:pPr marL="214313" indent="-214313">
              <a:buFont typeface="Arial" panose="020B0604020202020204" pitchFamily="34" charset="0"/>
              <a:buChar char="•"/>
            </a:pPr>
            <a:r>
              <a:rPr lang="it-IT" sz="1600" dirty="0"/>
              <a:t>Gondole</a:t>
            </a:r>
          </a:p>
          <a:p>
            <a:pPr marL="214313" indent="-214313">
              <a:buFont typeface="Arial" panose="020B0604020202020204" pitchFamily="34" charset="0"/>
              <a:buChar char="•"/>
            </a:pPr>
            <a:r>
              <a:rPr lang="it-IT" sz="1600" dirty="0"/>
              <a:t>Banco Vendita</a:t>
            </a:r>
          </a:p>
          <a:p>
            <a:pPr marL="214313" indent="-214313">
              <a:buFont typeface="Arial" panose="020B0604020202020204" pitchFamily="34" charset="0"/>
              <a:buChar char="•"/>
            </a:pPr>
            <a:r>
              <a:rPr lang="it-IT" sz="1600" dirty="0" smtClean="0"/>
              <a:t>Kit antitaccheggio</a:t>
            </a:r>
            <a:endParaRPr lang="it-IT" sz="1600" dirty="0"/>
          </a:p>
          <a:p>
            <a:pPr marL="214313" indent="-214313">
              <a:buFont typeface="Arial" panose="020B0604020202020204" pitchFamily="34" charset="0"/>
              <a:buChar char="•"/>
            </a:pPr>
            <a:endParaRPr lang="en-GB" sz="1600" dirty="0"/>
          </a:p>
        </p:txBody>
      </p:sp>
      <p:sp>
        <p:nvSpPr>
          <p:cNvPr id="10" name="CasellaDiTesto 9"/>
          <p:cNvSpPr txBox="1"/>
          <p:nvPr/>
        </p:nvSpPr>
        <p:spPr>
          <a:xfrm>
            <a:off x="207818" y="4191452"/>
            <a:ext cx="2325832" cy="1569660"/>
          </a:xfrm>
          <a:prstGeom prst="rect">
            <a:avLst/>
          </a:prstGeom>
          <a:noFill/>
        </p:spPr>
        <p:txBody>
          <a:bodyPr wrap="square" rtlCol="0">
            <a:spAutoFit/>
          </a:bodyPr>
          <a:lstStyle/>
          <a:p>
            <a:pPr marL="214313" indent="-214313">
              <a:buFont typeface="Arial" panose="020B0604020202020204" pitchFamily="34" charset="0"/>
              <a:buChar char="•"/>
            </a:pPr>
            <a:r>
              <a:rPr lang="it-IT" sz="1600" dirty="0"/>
              <a:t>Spogliatoio</a:t>
            </a:r>
          </a:p>
          <a:p>
            <a:pPr marL="214313" indent="-214313">
              <a:buFont typeface="Arial" panose="020B0604020202020204" pitchFamily="34" charset="0"/>
              <a:buChar char="•"/>
            </a:pPr>
            <a:r>
              <a:rPr lang="it-IT" sz="1600" dirty="0"/>
              <a:t>Mobili  con vetrine</a:t>
            </a:r>
          </a:p>
          <a:p>
            <a:pPr marL="214313" indent="-214313">
              <a:buFont typeface="Arial" panose="020B0604020202020204" pitchFamily="34" charset="0"/>
              <a:buChar char="•"/>
            </a:pPr>
            <a:r>
              <a:rPr lang="it-IT" sz="1600" dirty="0"/>
              <a:t>Manichini</a:t>
            </a:r>
          </a:p>
          <a:p>
            <a:pPr marL="214313" indent="-214313">
              <a:buFont typeface="Arial" panose="020B0604020202020204" pitchFamily="34" charset="0"/>
              <a:buChar char="•"/>
            </a:pPr>
            <a:r>
              <a:rPr lang="it-IT" sz="1600" dirty="0"/>
              <a:t>Sedie/Pouf/Divanetti</a:t>
            </a:r>
          </a:p>
          <a:p>
            <a:pPr marL="214313" indent="-214313">
              <a:buFont typeface="Arial" panose="020B0604020202020204" pitchFamily="34" charset="0"/>
              <a:buChar char="•"/>
            </a:pPr>
            <a:endParaRPr lang="it-IT" sz="1600" dirty="0"/>
          </a:p>
          <a:p>
            <a:pPr marL="214313" indent="-214313">
              <a:buFont typeface="Arial" panose="020B0604020202020204" pitchFamily="34" charset="0"/>
              <a:buChar char="•"/>
            </a:pPr>
            <a:endParaRPr lang="it-IT" sz="1600" dirty="0"/>
          </a:p>
        </p:txBody>
      </p:sp>
    </p:spTree>
    <p:extLst>
      <p:ext uri="{BB962C8B-B14F-4D97-AF65-F5344CB8AC3E}">
        <p14:creationId xmlns:p14="http://schemas.microsoft.com/office/powerpoint/2010/main" val="30694455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64186" y="1131094"/>
            <a:ext cx="2968334" cy="2468404"/>
          </a:xfrm>
          <a:prstGeom prst="rect">
            <a:avLst/>
          </a:prstGeom>
        </p:spPr>
      </p:pic>
      <p:pic>
        <p:nvPicPr>
          <p:cNvPr id="6" name="Immagin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64732" y="3928803"/>
            <a:ext cx="2967788" cy="1944139"/>
          </a:xfrm>
          <a:prstGeom prst="rect">
            <a:avLst/>
          </a:prstGeom>
        </p:spPr>
      </p:pic>
      <p:pic>
        <p:nvPicPr>
          <p:cNvPr id="8" name="Immagin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568" y="1775799"/>
            <a:ext cx="5059840" cy="4043408"/>
          </a:xfrm>
          <a:prstGeom prst="rect">
            <a:avLst/>
          </a:prstGeom>
        </p:spPr>
      </p:pic>
      <p:sp>
        <p:nvSpPr>
          <p:cNvPr id="7" name="Titolo 1"/>
          <p:cNvSpPr>
            <a:spLocks noGrp="1"/>
          </p:cNvSpPr>
          <p:nvPr>
            <p:ph type="title"/>
          </p:nvPr>
        </p:nvSpPr>
        <p:spPr>
          <a:xfrm>
            <a:off x="71177" y="133220"/>
            <a:ext cx="7790123" cy="997874"/>
          </a:xfrm>
          <a:ln>
            <a:noFill/>
          </a:ln>
        </p:spPr>
        <p:txBody>
          <a:bodyPr>
            <a:noAutofit/>
          </a:bodyPr>
          <a:lstStyle/>
          <a:p>
            <a:r>
              <a:rPr lang="it-IT" sz="2400" dirty="0">
                <a:latin typeface="+mn-lt"/>
                <a:ea typeface="+mn-ea"/>
                <a:cs typeface="+mn-cs"/>
              </a:rPr>
              <a:t>Abbigliamento, Calzature, Intimo, Pelletteria, </a:t>
            </a:r>
            <a:r>
              <a:rPr lang="it-IT" sz="2400" dirty="0" smtClean="0">
                <a:latin typeface="+mn-lt"/>
                <a:ea typeface="+mn-ea"/>
                <a:cs typeface="+mn-cs"/>
              </a:rPr>
              <a:t>Camiceria</a:t>
            </a:r>
            <a:r>
              <a:rPr lang="it-IT" sz="2400" dirty="0">
                <a:latin typeface="+mn-lt"/>
                <a:ea typeface="+mn-ea"/>
                <a:cs typeface="+mn-cs"/>
              </a:rPr>
              <a:t>, Bigiotteria, Articoli sportivi ed armerie, </a:t>
            </a:r>
            <a:r>
              <a:rPr lang="it-IT" sz="2400" dirty="0" smtClean="0">
                <a:latin typeface="+mn-lt"/>
                <a:ea typeface="+mn-ea"/>
                <a:cs typeface="+mn-cs"/>
              </a:rPr>
              <a:t>articoli </a:t>
            </a:r>
            <a:r>
              <a:rPr lang="it-IT" sz="2400" dirty="0">
                <a:latin typeface="+mn-lt"/>
                <a:ea typeface="+mn-ea"/>
                <a:cs typeface="+mn-cs"/>
              </a:rPr>
              <a:t>per adulti</a:t>
            </a:r>
            <a:endParaRPr lang="en-GB" sz="2400" dirty="0">
              <a:latin typeface="+mn-lt"/>
              <a:ea typeface="+mn-ea"/>
              <a:cs typeface="+mn-cs"/>
            </a:endParaRPr>
          </a:p>
        </p:txBody>
      </p:sp>
    </p:spTree>
    <p:extLst>
      <p:ext uri="{BB962C8B-B14F-4D97-AF65-F5344CB8AC3E}">
        <p14:creationId xmlns:p14="http://schemas.microsoft.com/office/powerpoint/2010/main" val="1200756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135050" y="116951"/>
            <a:ext cx="7535750" cy="994172"/>
          </a:xfrm>
          <a:ln>
            <a:noFill/>
          </a:ln>
        </p:spPr>
        <p:txBody>
          <a:bodyPr>
            <a:noAutofit/>
          </a:bodyPr>
          <a:lstStyle/>
          <a:p>
            <a:r>
              <a:rPr lang="it-IT" sz="2400" dirty="0">
                <a:latin typeface="+mn-lt"/>
                <a:ea typeface="+mn-ea"/>
                <a:cs typeface="+mn-cs"/>
              </a:rPr>
              <a:t>Tabaccheria, Cartoleria, Ricevitoria-Lotto, Edicola, Libreria, </a:t>
            </a:r>
            <a:r>
              <a:rPr lang="it-IT" sz="2400" dirty="0" err="1">
                <a:latin typeface="+mn-lt"/>
                <a:ea typeface="+mn-ea"/>
                <a:cs typeface="+mn-cs"/>
              </a:rPr>
              <a:t>Fumetteria</a:t>
            </a:r>
            <a:endParaRPr lang="en-GB" sz="2400" dirty="0">
              <a:latin typeface="+mn-lt"/>
              <a:ea typeface="+mn-ea"/>
              <a:cs typeface="+mn-cs"/>
            </a:endParaRPr>
          </a:p>
        </p:txBody>
      </p:sp>
      <p:sp>
        <p:nvSpPr>
          <p:cNvPr id="3" name="CasellaDiTesto 2"/>
          <p:cNvSpPr txBox="1"/>
          <p:nvPr/>
        </p:nvSpPr>
        <p:spPr>
          <a:xfrm>
            <a:off x="175418" y="1530902"/>
            <a:ext cx="3262733" cy="338554"/>
          </a:xfrm>
          <a:prstGeom prst="rect">
            <a:avLst/>
          </a:prstGeom>
          <a:noFill/>
        </p:spPr>
        <p:txBody>
          <a:bodyPr wrap="square" rtlCol="0">
            <a:spAutoFit/>
          </a:bodyPr>
          <a:lstStyle/>
          <a:p>
            <a:r>
              <a:rPr lang="it-IT" sz="1600" dirty="0"/>
              <a:t>Elementi Arredamento - Base</a:t>
            </a:r>
            <a:endParaRPr lang="en-GB" sz="1600" dirty="0"/>
          </a:p>
        </p:txBody>
      </p:sp>
      <p:sp>
        <p:nvSpPr>
          <p:cNvPr id="4" name="CasellaDiTesto 3"/>
          <p:cNvSpPr txBox="1"/>
          <p:nvPr/>
        </p:nvSpPr>
        <p:spPr>
          <a:xfrm>
            <a:off x="270166" y="1892375"/>
            <a:ext cx="1979812" cy="1077218"/>
          </a:xfrm>
          <a:prstGeom prst="rect">
            <a:avLst/>
          </a:prstGeom>
          <a:noFill/>
        </p:spPr>
        <p:txBody>
          <a:bodyPr wrap="square" rtlCol="0">
            <a:spAutoFit/>
          </a:bodyPr>
          <a:lstStyle/>
          <a:p>
            <a:pPr marL="214313" indent="-214313">
              <a:buFont typeface="Arial" panose="020B0604020202020204" pitchFamily="34" charset="0"/>
              <a:buChar char="•"/>
            </a:pPr>
            <a:r>
              <a:rPr lang="it-IT" sz="1600" dirty="0"/>
              <a:t>Pannelli a parete</a:t>
            </a:r>
          </a:p>
          <a:p>
            <a:pPr marL="214313" indent="-214313">
              <a:buFont typeface="Arial" panose="020B0604020202020204" pitchFamily="34" charset="0"/>
              <a:buChar char="•"/>
            </a:pPr>
            <a:r>
              <a:rPr lang="it-IT" sz="1600" dirty="0"/>
              <a:t>Gondole</a:t>
            </a:r>
          </a:p>
          <a:p>
            <a:pPr marL="214313" indent="-214313">
              <a:buFont typeface="Arial" panose="020B0604020202020204" pitchFamily="34" charset="0"/>
              <a:buChar char="•"/>
            </a:pPr>
            <a:r>
              <a:rPr lang="it-IT" sz="1600" dirty="0"/>
              <a:t>Banco Vendita</a:t>
            </a:r>
          </a:p>
          <a:p>
            <a:pPr marL="214313" indent="-214313">
              <a:buFont typeface="Arial" panose="020B0604020202020204" pitchFamily="34" charset="0"/>
              <a:buChar char="•"/>
            </a:pPr>
            <a:r>
              <a:rPr lang="it-IT" sz="1600" dirty="0"/>
              <a:t>Kit antitaccheggio</a:t>
            </a:r>
            <a:endParaRPr lang="en-GB" sz="1600" dirty="0"/>
          </a:p>
        </p:txBody>
      </p:sp>
      <p:sp>
        <p:nvSpPr>
          <p:cNvPr id="7" name="CasellaDiTesto 6"/>
          <p:cNvSpPr txBox="1"/>
          <p:nvPr/>
        </p:nvSpPr>
        <p:spPr>
          <a:xfrm>
            <a:off x="175418" y="3428470"/>
            <a:ext cx="3262733" cy="338554"/>
          </a:xfrm>
          <a:prstGeom prst="rect">
            <a:avLst/>
          </a:prstGeom>
          <a:noFill/>
        </p:spPr>
        <p:txBody>
          <a:bodyPr wrap="square" rtlCol="0">
            <a:spAutoFit/>
          </a:bodyPr>
          <a:lstStyle/>
          <a:p>
            <a:r>
              <a:rPr lang="it-IT" sz="1600" dirty="0"/>
              <a:t>Arredamento specialistico</a:t>
            </a:r>
            <a:endParaRPr lang="en-GB" sz="1600" dirty="0"/>
          </a:p>
        </p:txBody>
      </p:sp>
      <p:sp>
        <p:nvSpPr>
          <p:cNvPr id="8" name="CasellaDiTesto 7"/>
          <p:cNvSpPr txBox="1"/>
          <p:nvPr/>
        </p:nvSpPr>
        <p:spPr>
          <a:xfrm>
            <a:off x="270166" y="3749074"/>
            <a:ext cx="2427438" cy="1569660"/>
          </a:xfrm>
          <a:prstGeom prst="rect">
            <a:avLst/>
          </a:prstGeom>
          <a:noFill/>
        </p:spPr>
        <p:txBody>
          <a:bodyPr wrap="square" rtlCol="0">
            <a:spAutoFit/>
          </a:bodyPr>
          <a:lstStyle/>
          <a:p>
            <a:pPr marL="214313" indent="-214313">
              <a:buFont typeface="Arial" panose="020B0604020202020204" pitchFamily="34" charset="0"/>
              <a:buChar char="•"/>
            </a:pPr>
            <a:r>
              <a:rPr lang="it-IT" sz="1600" dirty="0"/>
              <a:t>Camaleonti </a:t>
            </a:r>
          </a:p>
          <a:p>
            <a:pPr marL="214313" indent="-214313">
              <a:buFont typeface="Arial" panose="020B0604020202020204" pitchFamily="34" charset="0"/>
              <a:buChar char="•"/>
            </a:pPr>
            <a:r>
              <a:rPr lang="it-IT" sz="1600" dirty="0"/>
              <a:t>Espositori a gradoni</a:t>
            </a:r>
          </a:p>
          <a:p>
            <a:pPr marL="214313" indent="-214313">
              <a:buFont typeface="Arial" panose="020B0604020202020204" pitchFamily="34" charset="0"/>
              <a:buChar char="•"/>
            </a:pPr>
            <a:r>
              <a:rPr lang="it-IT" sz="1600" dirty="0"/>
              <a:t>Box/Piano Tabacchi</a:t>
            </a:r>
          </a:p>
          <a:p>
            <a:pPr marL="214313" indent="-214313">
              <a:buFont typeface="Arial" panose="020B0604020202020204" pitchFamily="34" charset="0"/>
              <a:buChar char="•"/>
            </a:pPr>
            <a:r>
              <a:rPr lang="it-IT" sz="1600" dirty="0"/>
              <a:t>Cassonetti resa giornali</a:t>
            </a:r>
          </a:p>
          <a:p>
            <a:pPr marL="214313" indent="-214313">
              <a:buFont typeface="Arial" panose="020B0604020202020204" pitchFamily="34" charset="0"/>
              <a:buChar char="•"/>
            </a:pPr>
            <a:r>
              <a:rPr lang="it-IT" sz="1600" dirty="0" err="1"/>
              <a:t>Retrobanco</a:t>
            </a:r>
            <a:r>
              <a:rPr lang="it-IT" sz="1600" dirty="0"/>
              <a:t> Tabaccheria</a:t>
            </a:r>
          </a:p>
          <a:p>
            <a:pPr marL="214313" indent="-214313">
              <a:buFont typeface="Arial" panose="020B0604020202020204" pitchFamily="34" charset="0"/>
              <a:buChar char="•"/>
            </a:pPr>
            <a:endParaRPr lang="it-IT" sz="1600" dirty="0"/>
          </a:p>
        </p:txBody>
      </p:sp>
      <p:grpSp>
        <p:nvGrpSpPr>
          <p:cNvPr id="9" name="Gruppo 8"/>
          <p:cNvGrpSpPr/>
          <p:nvPr/>
        </p:nvGrpSpPr>
        <p:grpSpPr>
          <a:xfrm>
            <a:off x="4563366" y="1393126"/>
            <a:ext cx="4580635" cy="4607624"/>
            <a:chOff x="6084487" y="714501"/>
            <a:chExt cx="6107513" cy="6143499"/>
          </a:xfrm>
        </p:grpSpPr>
        <p:grpSp>
          <p:nvGrpSpPr>
            <p:cNvPr id="10" name="Gruppo 9"/>
            <p:cNvGrpSpPr/>
            <p:nvPr/>
          </p:nvGrpSpPr>
          <p:grpSpPr>
            <a:xfrm>
              <a:off x="6096000" y="2944427"/>
              <a:ext cx="6019387" cy="3913573"/>
              <a:chOff x="3286297" y="1400027"/>
              <a:chExt cx="8396829" cy="5459295"/>
            </a:xfrm>
          </p:grpSpPr>
          <p:pic>
            <p:nvPicPr>
              <p:cNvPr id="13" name="Picture 2" descr="Foto 5 RICEVITORIA-LOTTO"/>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504109" y="4218774"/>
                <a:ext cx="4179017" cy="26405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Foto 4 RICEVITORIA-LOTTO"/>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504109" y="1400027"/>
                <a:ext cx="3623862" cy="28189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oto 3 EDICOLA"/>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73"/>
              <a:stretch/>
            </p:blipFill>
            <p:spPr bwMode="auto">
              <a:xfrm>
                <a:off x="3286297" y="4220095"/>
                <a:ext cx="4217812" cy="26379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Foto 2 EDICOLA"/>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79025" y="1400028"/>
                <a:ext cx="3525084" cy="282006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2" descr="Foto 7 TABACCHI"/>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870462" y="714501"/>
              <a:ext cx="3321538" cy="22289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Foto 6 TABACCHI"/>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84487" y="714501"/>
              <a:ext cx="2786816" cy="22294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151857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p:cNvGrpSpPr/>
          <p:nvPr/>
        </p:nvGrpSpPr>
        <p:grpSpPr>
          <a:xfrm>
            <a:off x="4563366" y="1393126"/>
            <a:ext cx="4580635" cy="4607624"/>
            <a:chOff x="6084487" y="714501"/>
            <a:chExt cx="6107513" cy="6143499"/>
          </a:xfrm>
        </p:grpSpPr>
        <p:grpSp>
          <p:nvGrpSpPr>
            <p:cNvPr id="7" name="Gruppo 6"/>
            <p:cNvGrpSpPr/>
            <p:nvPr/>
          </p:nvGrpSpPr>
          <p:grpSpPr>
            <a:xfrm>
              <a:off x="6096000" y="2944427"/>
              <a:ext cx="6019387" cy="3913573"/>
              <a:chOff x="3286297" y="1400027"/>
              <a:chExt cx="8396829" cy="5459295"/>
            </a:xfrm>
          </p:grpSpPr>
          <p:pic>
            <p:nvPicPr>
              <p:cNvPr id="2050" name="Picture 2" descr="Foto 5 RICEVITORIA-LOTTO"/>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504109" y="4218774"/>
                <a:ext cx="4179017" cy="26405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oto 4 RICEVITORIA-LOTTO"/>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504109" y="1400027"/>
                <a:ext cx="3623862" cy="281893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oto 3 EDICOLA"/>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73"/>
              <a:stretch/>
            </p:blipFill>
            <p:spPr bwMode="auto">
              <a:xfrm>
                <a:off x="3286297" y="4220095"/>
                <a:ext cx="4217812" cy="263790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oto 2 EDICOLA"/>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79025" y="1400028"/>
                <a:ext cx="3525084" cy="2820067"/>
              </a:xfrm>
              <a:prstGeom prst="rect">
                <a:avLst/>
              </a:prstGeom>
              <a:noFill/>
              <a:extLst>
                <a:ext uri="{909E8E84-426E-40DD-AFC4-6F175D3DCCD1}">
                  <a14:hiddenFill xmlns:a14="http://schemas.microsoft.com/office/drawing/2010/main">
                    <a:solidFill>
                      <a:srgbClr val="FFFFFF"/>
                    </a:solidFill>
                  </a14:hiddenFill>
                </a:ext>
              </a:extLst>
            </p:spPr>
          </p:pic>
        </p:grpSp>
        <p:pic>
          <p:nvPicPr>
            <p:cNvPr id="2060" name="Picture 12" descr="Foto 7 TABACCHI"/>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870462" y="714501"/>
              <a:ext cx="3321538" cy="222897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Foto 6 TABACCHI"/>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84487" y="714501"/>
              <a:ext cx="2786816" cy="2229453"/>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Immagin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510" y="2640634"/>
            <a:ext cx="4324607" cy="2132124"/>
          </a:xfrm>
          <a:prstGeom prst="rect">
            <a:avLst/>
          </a:prstGeom>
          <a:ln>
            <a:solidFill>
              <a:schemeClr val="tx1"/>
            </a:solidFill>
          </a:ln>
        </p:spPr>
      </p:pic>
      <p:sp>
        <p:nvSpPr>
          <p:cNvPr id="13" name="Titolo 1"/>
          <p:cNvSpPr>
            <a:spLocks noGrp="1"/>
          </p:cNvSpPr>
          <p:nvPr>
            <p:ph type="title"/>
          </p:nvPr>
        </p:nvSpPr>
        <p:spPr>
          <a:xfrm>
            <a:off x="135050" y="116951"/>
            <a:ext cx="7535750" cy="994172"/>
          </a:xfrm>
          <a:ln>
            <a:noFill/>
          </a:ln>
        </p:spPr>
        <p:txBody>
          <a:bodyPr>
            <a:noAutofit/>
          </a:bodyPr>
          <a:lstStyle/>
          <a:p>
            <a:r>
              <a:rPr lang="it-IT" sz="2400" dirty="0">
                <a:latin typeface="+mn-lt"/>
                <a:ea typeface="+mn-ea"/>
                <a:cs typeface="+mn-cs"/>
              </a:rPr>
              <a:t>Tabaccheria, Cartoleria, Ricevitoria-Lotto, Edicola, Libreria, </a:t>
            </a:r>
            <a:r>
              <a:rPr lang="it-IT" sz="2400" dirty="0" err="1">
                <a:latin typeface="+mn-lt"/>
                <a:ea typeface="+mn-ea"/>
                <a:cs typeface="+mn-cs"/>
              </a:rPr>
              <a:t>Fumetteria</a:t>
            </a:r>
            <a:endParaRPr lang="en-GB" sz="2400" dirty="0">
              <a:latin typeface="+mn-lt"/>
              <a:ea typeface="+mn-ea"/>
              <a:cs typeface="+mn-cs"/>
            </a:endParaRPr>
          </a:p>
        </p:txBody>
      </p:sp>
    </p:spTree>
    <p:extLst>
      <p:ext uri="{BB962C8B-B14F-4D97-AF65-F5344CB8AC3E}">
        <p14:creationId xmlns:p14="http://schemas.microsoft.com/office/powerpoint/2010/main" val="5301629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0399" y="721561"/>
            <a:ext cx="8860331" cy="557429"/>
          </a:xfrm>
        </p:spPr>
        <p:txBody>
          <a:bodyPr>
            <a:normAutofit/>
          </a:bodyPr>
          <a:lstStyle/>
          <a:p>
            <a:r>
              <a:rPr lang="it-IT" sz="2100" dirty="0"/>
              <a:t>Non Alimentari: Clustering</a:t>
            </a:r>
            <a:endParaRPr lang="en-GB" sz="2100" dirty="0"/>
          </a:p>
        </p:txBody>
      </p:sp>
      <p:sp>
        <p:nvSpPr>
          <p:cNvPr id="4" name="CasellaDiTesto 3"/>
          <p:cNvSpPr txBox="1"/>
          <p:nvPr/>
        </p:nvSpPr>
        <p:spPr>
          <a:xfrm>
            <a:off x="136120" y="1446901"/>
            <a:ext cx="1663586" cy="2377574"/>
          </a:xfrm>
          <a:prstGeom prst="rect">
            <a:avLst/>
          </a:prstGeom>
          <a:noFill/>
          <a:ln>
            <a:solidFill>
              <a:schemeClr val="accent6"/>
            </a:solidFill>
          </a:ln>
        </p:spPr>
        <p:txBody>
          <a:bodyPr wrap="square" rtlCol="0">
            <a:spAutoFit/>
          </a:bodyPr>
          <a:lstStyle/>
          <a:p>
            <a:pPr marL="214313" indent="-214313">
              <a:buFont typeface="Arial" panose="020B0604020202020204" pitchFamily="34" charset="0"/>
              <a:buChar char="•"/>
            </a:pPr>
            <a:r>
              <a:rPr lang="it-IT" sz="1350" dirty="0"/>
              <a:t>Abbigliamento</a:t>
            </a:r>
            <a:br>
              <a:rPr lang="it-IT" sz="1350" dirty="0"/>
            </a:br>
            <a:r>
              <a:rPr lang="it-IT" sz="1350" dirty="0"/>
              <a:t>(bambino, outlet, cerimonia, ecc.)</a:t>
            </a:r>
          </a:p>
          <a:p>
            <a:pPr marL="214313" indent="-214313">
              <a:buFont typeface="Arial" panose="020B0604020202020204" pitchFamily="34" charset="0"/>
              <a:buChar char="•"/>
            </a:pPr>
            <a:r>
              <a:rPr lang="it-IT" sz="1350" dirty="0"/>
              <a:t>Calzature</a:t>
            </a:r>
          </a:p>
          <a:p>
            <a:pPr marL="214313" indent="-214313">
              <a:buFont typeface="Arial" panose="020B0604020202020204" pitchFamily="34" charset="0"/>
              <a:buChar char="•"/>
            </a:pPr>
            <a:r>
              <a:rPr lang="it-IT" sz="1350" dirty="0"/>
              <a:t>Intimo</a:t>
            </a:r>
          </a:p>
          <a:p>
            <a:pPr marL="214313" indent="-214313">
              <a:buFont typeface="Arial" panose="020B0604020202020204" pitchFamily="34" charset="0"/>
              <a:buChar char="•"/>
            </a:pPr>
            <a:r>
              <a:rPr lang="it-IT" sz="1350" dirty="0"/>
              <a:t>Pelletteria</a:t>
            </a:r>
          </a:p>
          <a:p>
            <a:pPr marL="214313" indent="-214313">
              <a:buFont typeface="Arial" panose="020B0604020202020204" pitchFamily="34" charset="0"/>
              <a:buChar char="•"/>
            </a:pPr>
            <a:r>
              <a:rPr lang="it-IT" sz="1350" dirty="0"/>
              <a:t>Camiceria</a:t>
            </a:r>
          </a:p>
          <a:p>
            <a:pPr marL="214313" indent="-214313">
              <a:buFont typeface="Arial" panose="020B0604020202020204" pitchFamily="34" charset="0"/>
              <a:buChar char="•"/>
            </a:pPr>
            <a:r>
              <a:rPr lang="it-IT" sz="1350" dirty="0"/>
              <a:t>Bigiotteria</a:t>
            </a:r>
          </a:p>
          <a:p>
            <a:pPr marL="214313" indent="-214313">
              <a:buFont typeface="Arial" panose="020B0604020202020204" pitchFamily="34" charset="0"/>
              <a:buChar char="•"/>
            </a:pPr>
            <a:r>
              <a:rPr lang="it-IT" sz="1350" dirty="0"/>
              <a:t>Articoli sportivi ed armerie</a:t>
            </a:r>
          </a:p>
          <a:p>
            <a:pPr marL="214313" indent="-214313">
              <a:buFont typeface="Arial" panose="020B0604020202020204" pitchFamily="34" charset="0"/>
              <a:buChar char="•"/>
            </a:pPr>
            <a:r>
              <a:rPr lang="it-IT" sz="1350" dirty="0"/>
              <a:t>Articoli per adulti</a:t>
            </a:r>
            <a:endParaRPr lang="en-GB" sz="1350" dirty="0"/>
          </a:p>
        </p:txBody>
      </p:sp>
      <p:sp>
        <p:nvSpPr>
          <p:cNvPr id="5" name="CasellaDiTesto 4"/>
          <p:cNvSpPr txBox="1"/>
          <p:nvPr/>
        </p:nvSpPr>
        <p:spPr>
          <a:xfrm>
            <a:off x="3966265" y="2048407"/>
            <a:ext cx="1598122" cy="2377574"/>
          </a:xfrm>
          <a:prstGeom prst="rect">
            <a:avLst/>
          </a:prstGeom>
          <a:noFill/>
          <a:ln>
            <a:solidFill>
              <a:schemeClr val="accent4"/>
            </a:solidFill>
          </a:ln>
        </p:spPr>
        <p:txBody>
          <a:bodyPr wrap="square" rtlCol="0">
            <a:spAutoFit/>
          </a:bodyPr>
          <a:lstStyle/>
          <a:p>
            <a:pPr marL="214313" indent="-214313">
              <a:buFont typeface="Arial" panose="020B0604020202020204" pitchFamily="34" charset="0"/>
              <a:buChar char="•"/>
            </a:pPr>
            <a:r>
              <a:rPr lang="it-IT" sz="1350" dirty="0"/>
              <a:t>Casalinghi</a:t>
            </a:r>
          </a:p>
          <a:p>
            <a:pPr marL="214313" indent="-214313">
              <a:buFont typeface="Arial" panose="020B0604020202020204" pitchFamily="34" charset="0"/>
              <a:buChar char="•"/>
            </a:pPr>
            <a:r>
              <a:rPr lang="it-IT" sz="1350" dirty="0"/>
              <a:t>Saponi, Detersivi</a:t>
            </a:r>
          </a:p>
          <a:p>
            <a:pPr marL="214313" indent="-214313">
              <a:buFont typeface="Arial" panose="020B0604020202020204" pitchFamily="34" charset="0"/>
              <a:buChar char="•"/>
            </a:pPr>
            <a:r>
              <a:rPr lang="it-IT" sz="1350" dirty="0"/>
              <a:t>Cosmetica</a:t>
            </a:r>
          </a:p>
          <a:p>
            <a:pPr marL="214313" indent="-214313">
              <a:buFont typeface="Arial" panose="020B0604020202020204" pitchFamily="34" charset="0"/>
              <a:buChar char="•"/>
            </a:pPr>
            <a:r>
              <a:rPr lang="it-IT" sz="1350" dirty="0"/>
              <a:t>Articoli da regalo</a:t>
            </a:r>
          </a:p>
          <a:p>
            <a:pPr marL="214313" indent="-214313">
              <a:buFont typeface="Arial" panose="020B0604020202020204" pitchFamily="34" charset="0"/>
              <a:buChar char="•"/>
            </a:pPr>
            <a:r>
              <a:rPr lang="it-IT" sz="1350" dirty="0"/>
              <a:t>Elettrodomestici</a:t>
            </a:r>
          </a:p>
          <a:p>
            <a:pPr marL="214313" indent="-214313">
              <a:buFont typeface="Arial" panose="020B0604020202020204" pitchFamily="34" charset="0"/>
              <a:buChar char="•"/>
            </a:pPr>
            <a:r>
              <a:rPr lang="it-IT" sz="1350" dirty="0"/>
              <a:t>Elettronica</a:t>
            </a:r>
          </a:p>
          <a:p>
            <a:pPr marL="214313" indent="-214313">
              <a:buFont typeface="Arial" panose="020B0604020202020204" pitchFamily="34" charset="0"/>
              <a:buChar char="•"/>
            </a:pPr>
            <a:r>
              <a:rPr lang="it-IT" sz="1350" dirty="0"/>
              <a:t>Informatica</a:t>
            </a:r>
          </a:p>
          <a:p>
            <a:pPr marL="214313" indent="-214313">
              <a:buFont typeface="Arial" panose="020B0604020202020204" pitchFamily="34" charset="0"/>
              <a:buChar char="•"/>
            </a:pPr>
            <a:r>
              <a:rPr lang="it-IT" sz="1350" dirty="0"/>
              <a:t>Giocattoli</a:t>
            </a:r>
          </a:p>
          <a:p>
            <a:pPr marL="214313" indent="-214313">
              <a:buFont typeface="Arial" panose="020B0604020202020204" pitchFamily="34" charset="0"/>
              <a:buChar char="•"/>
            </a:pPr>
            <a:r>
              <a:rPr lang="it-IT" sz="1350" dirty="0"/>
              <a:t>Telefonia</a:t>
            </a:r>
          </a:p>
          <a:p>
            <a:pPr marL="214313" indent="-214313">
              <a:buFont typeface="Arial" panose="020B0604020202020204" pitchFamily="34" charset="0"/>
              <a:buChar char="•"/>
            </a:pPr>
            <a:r>
              <a:rPr lang="it-IT" sz="1350" dirty="0"/>
              <a:t>Fotografia</a:t>
            </a:r>
          </a:p>
          <a:p>
            <a:pPr marL="214313" indent="-214313">
              <a:buFont typeface="Arial" panose="020B0604020202020204" pitchFamily="34" charset="0"/>
              <a:buChar char="•"/>
            </a:pPr>
            <a:r>
              <a:rPr lang="it-IT" sz="1350" dirty="0"/>
              <a:t>Cover</a:t>
            </a:r>
            <a:endParaRPr lang="en-GB" sz="1350" dirty="0"/>
          </a:p>
        </p:txBody>
      </p:sp>
      <p:sp>
        <p:nvSpPr>
          <p:cNvPr id="6" name="CasellaDiTesto 5"/>
          <p:cNvSpPr txBox="1"/>
          <p:nvPr/>
        </p:nvSpPr>
        <p:spPr>
          <a:xfrm>
            <a:off x="2057400" y="1446902"/>
            <a:ext cx="1598122" cy="1546577"/>
          </a:xfrm>
          <a:prstGeom prst="rect">
            <a:avLst/>
          </a:prstGeom>
          <a:noFill/>
          <a:ln>
            <a:solidFill>
              <a:schemeClr val="tx2"/>
            </a:solidFill>
          </a:ln>
        </p:spPr>
        <p:txBody>
          <a:bodyPr wrap="square" rtlCol="0">
            <a:spAutoFit/>
          </a:bodyPr>
          <a:lstStyle/>
          <a:p>
            <a:pPr marL="214313" indent="-214313">
              <a:buFont typeface="Arial" panose="020B0604020202020204" pitchFamily="34" charset="0"/>
              <a:buChar char="•"/>
            </a:pPr>
            <a:r>
              <a:rPr lang="it-IT" sz="1350" dirty="0"/>
              <a:t>Parafarmacia</a:t>
            </a:r>
          </a:p>
          <a:p>
            <a:pPr marL="214313" indent="-214313">
              <a:buFont typeface="Arial" panose="020B0604020202020204" pitchFamily="34" charset="0"/>
              <a:buChar char="•"/>
            </a:pPr>
            <a:r>
              <a:rPr lang="it-IT" sz="1350" dirty="0"/>
              <a:t>Erboristeria</a:t>
            </a:r>
          </a:p>
          <a:p>
            <a:pPr marL="214313" indent="-214313">
              <a:buFont typeface="Arial" panose="020B0604020202020204" pitchFamily="34" charset="0"/>
              <a:buChar char="•"/>
            </a:pPr>
            <a:r>
              <a:rPr lang="it-IT" sz="1350" dirty="0"/>
              <a:t>Farmacia (e con Galenica)</a:t>
            </a:r>
          </a:p>
          <a:p>
            <a:pPr marL="214313" indent="-214313">
              <a:buFont typeface="Arial" panose="020B0604020202020204" pitchFamily="34" charset="0"/>
              <a:buChar char="•"/>
            </a:pPr>
            <a:r>
              <a:rPr lang="it-IT" sz="1350" dirty="0"/>
              <a:t>Articoli medicali ed ortopedici</a:t>
            </a:r>
          </a:p>
          <a:p>
            <a:pPr marL="214313" indent="-214313">
              <a:buFont typeface="Arial" panose="020B0604020202020204" pitchFamily="34" charset="0"/>
              <a:buChar char="•"/>
            </a:pPr>
            <a:r>
              <a:rPr lang="it-IT" sz="1350" dirty="0"/>
              <a:t>Ottica</a:t>
            </a:r>
            <a:endParaRPr lang="en-GB" sz="1350" dirty="0"/>
          </a:p>
        </p:txBody>
      </p:sp>
      <p:sp>
        <p:nvSpPr>
          <p:cNvPr id="7" name="CasellaDiTesto 6"/>
          <p:cNvSpPr txBox="1"/>
          <p:nvPr/>
        </p:nvSpPr>
        <p:spPr>
          <a:xfrm>
            <a:off x="7659100" y="1414680"/>
            <a:ext cx="1225392" cy="715581"/>
          </a:xfrm>
          <a:prstGeom prst="rect">
            <a:avLst/>
          </a:prstGeom>
          <a:noFill/>
          <a:ln>
            <a:solidFill>
              <a:srgbClr val="BB39B5"/>
            </a:solidFill>
          </a:ln>
        </p:spPr>
        <p:txBody>
          <a:bodyPr wrap="square" rtlCol="0">
            <a:spAutoFit/>
          </a:bodyPr>
          <a:lstStyle/>
          <a:p>
            <a:pPr marL="214313" indent="-214313">
              <a:buFont typeface="Arial" panose="020B0604020202020204" pitchFamily="34" charset="0"/>
              <a:buChar char="•"/>
            </a:pPr>
            <a:r>
              <a:rPr lang="it-IT" sz="1350" dirty="0"/>
              <a:t>Gioielleria</a:t>
            </a:r>
          </a:p>
          <a:p>
            <a:pPr marL="214313" indent="-214313">
              <a:buFont typeface="Arial" panose="020B0604020202020204" pitchFamily="34" charset="0"/>
              <a:buChar char="•"/>
            </a:pPr>
            <a:r>
              <a:rPr lang="it-IT" sz="1350" dirty="0"/>
              <a:t>Argenteria</a:t>
            </a:r>
          </a:p>
          <a:p>
            <a:pPr marL="214313" indent="-214313">
              <a:buFont typeface="Arial" panose="020B0604020202020204" pitchFamily="34" charset="0"/>
              <a:buChar char="•"/>
            </a:pPr>
            <a:r>
              <a:rPr lang="it-IT" sz="1350" dirty="0"/>
              <a:t>Orologeria</a:t>
            </a:r>
            <a:endParaRPr lang="en-GB" sz="1350" dirty="0"/>
          </a:p>
        </p:txBody>
      </p:sp>
      <p:sp>
        <p:nvSpPr>
          <p:cNvPr id="8" name="CasellaDiTesto 7"/>
          <p:cNvSpPr txBox="1"/>
          <p:nvPr/>
        </p:nvSpPr>
        <p:spPr>
          <a:xfrm>
            <a:off x="3956867" y="4547432"/>
            <a:ext cx="1598122" cy="1338828"/>
          </a:xfrm>
          <a:prstGeom prst="rect">
            <a:avLst/>
          </a:prstGeom>
          <a:noFill/>
          <a:ln>
            <a:solidFill>
              <a:srgbClr val="FF0000"/>
            </a:solidFill>
          </a:ln>
        </p:spPr>
        <p:txBody>
          <a:bodyPr wrap="square" rtlCol="0">
            <a:spAutoFit/>
          </a:bodyPr>
          <a:lstStyle/>
          <a:p>
            <a:pPr marL="214313" indent="-214313">
              <a:buFont typeface="Arial" panose="020B0604020202020204" pitchFamily="34" charset="0"/>
              <a:buChar char="•"/>
            </a:pPr>
            <a:r>
              <a:rPr lang="it-IT" sz="1350" dirty="0"/>
              <a:t>Tabaccheria</a:t>
            </a:r>
          </a:p>
          <a:p>
            <a:pPr marL="214313" indent="-214313">
              <a:buFont typeface="Arial" panose="020B0604020202020204" pitchFamily="34" charset="0"/>
              <a:buChar char="•"/>
            </a:pPr>
            <a:r>
              <a:rPr lang="it-IT" sz="1350" dirty="0"/>
              <a:t>Cartoleria</a:t>
            </a:r>
          </a:p>
          <a:p>
            <a:pPr marL="214313" indent="-214313">
              <a:buFont typeface="Arial" panose="020B0604020202020204" pitchFamily="34" charset="0"/>
              <a:buChar char="•"/>
            </a:pPr>
            <a:r>
              <a:rPr lang="it-IT" sz="1350" dirty="0"/>
              <a:t>Ricevitoria-Lotto</a:t>
            </a:r>
          </a:p>
          <a:p>
            <a:pPr marL="214313" indent="-214313">
              <a:buFont typeface="Arial" panose="020B0604020202020204" pitchFamily="34" charset="0"/>
              <a:buChar char="•"/>
            </a:pPr>
            <a:r>
              <a:rPr lang="it-IT" sz="1350" dirty="0"/>
              <a:t>Edicola</a:t>
            </a:r>
          </a:p>
          <a:p>
            <a:pPr marL="214313" indent="-214313">
              <a:buFont typeface="Arial" panose="020B0604020202020204" pitchFamily="34" charset="0"/>
              <a:buChar char="•"/>
            </a:pPr>
            <a:r>
              <a:rPr lang="it-IT" sz="1350" dirty="0"/>
              <a:t>Libreria</a:t>
            </a:r>
          </a:p>
          <a:p>
            <a:pPr marL="214313" indent="-214313">
              <a:buFont typeface="Arial" panose="020B0604020202020204" pitchFamily="34" charset="0"/>
              <a:buChar char="•"/>
            </a:pPr>
            <a:r>
              <a:rPr lang="it-IT" sz="1350" dirty="0" err="1"/>
              <a:t>Fumetteria</a:t>
            </a:r>
            <a:endParaRPr lang="en-GB" sz="1350" dirty="0"/>
          </a:p>
        </p:txBody>
      </p:sp>
      <p:sp>
        <p:nvSpPr>
          <p:cNvPr id="10" name="CasellaDiTesto 9"/>
          <p:cNvSpPr txBox="1"/>
          <p:nvPr/>
        </p:nvSpPr>
        <p:spPr>
          <a:xfrm>
            <a:off x="2001420" y="5053557"/>
            <a:ext cx="1654102" cy="715581"/>
          </a:xfrm>
          <a:prstGeom prst="rect">
            <a:avLst/>
          </a:prstGeom>
          <a:noFill/>
          <a:ln>
            <a:solidFill>
              <a:schemeClr val="accent1"/>
            </a:solidFill>
          </a:ln>
        </p:spPr>
        <p:txBody>
          <a:bodyPr wrap="square" rtlCol="0">
            <a:spAutoFit/>
          </a:bodyPr>
          <a:lstStyle/>
          <a:p>
            <a:pPr marL="214313" indent="-214313">
              <a:buFont typeface="Arial" panose="020B0604020202020204" pitchFamily="34" charset="0"/>
              <a:buChar char="•"/>
            </a:pPr>
            <a:r>
              <a:rPr lang="it-IT" sz="1350" dirty="0"/>
              <a:t>Negozi di Animali</a:t>
            </a:r>
          </a:p>
          <a:p>
            <a:pPr marL="214313" indent="-214313">
              <a:buFont typeface="Arial" panose="020B0604020202020204" pitchFamily="34" charset="0"/>
              <a:buChar char="•"/>
            </a:pPr>
            <a:r>
              <a:rPr lang="it-IT" sz="1350" dirty="0"/>
              <a:t>Acquari</a:t>
            </a:r>
          </a:p>
          <a:p>
            <a:pPr marL="214313" indent="-214313">
              <a:buFont typeface="Arial" panose="020B0604020202020204" pitchFamily="34" charset="0"/>
              <a:buChar char="•"/>
            </a:pPr>
            <a:r>
              <a:rPr lang="it-IT" sz="1350" dirty="0"/>
              <a:t>Fiorai</a:t>
            </a:r>
            <a:endParaRPr lang="en-GB" sz="1350" dirty="0"/>
          </a:p>
        </p:txBody>
      </p:sp>
      <p:sp>
        <p:nvSpPr>
          <p:cNvPr id="3" name="CasellaDiTesto 2"/>
          <p:cNvSpPr txBox="1"/>
          <p:nvPr/>
        </p:nvSpPr>
        <p:spPr>
          <a:xfrm>
            <a:off x="136119" y="3950365"/>
            <a:ext cx="1663586" cy="1962076"/>
          </a:xfrm>
          <a:prstGeom prst="rect">
            <a:avLst/>
          </a:prstGeom>
          <a:noFill/>
          <a:ln>
            <a:solidFill>
              <a:schemeClr val="accent5"/>
            </a:solidFill>
          </a:ln>
        </p:spPr>
        <p:txBody>
          <a:bodyPr wrap="square" rtlCol="0">
            <a:spAutoFit/>
          </a:bodyPr>
          <a:lstStyle/>
          <a:p>
            <a:pPr marL="214313" indent="-214313">
              <a:buFont typeface="Arial" panose="020B0604020202020204" pitchFamily="34" charset="0"/>
              <a:buChar char="•"/>
            </a:pPr>
            <a:r>
              <a:rPr lang="it-IT" sz="1350" dirty="0"/>
              <a:t>Ferramenta</a:t>
            </a:r>
          </a:p>
          <a:p>
            <a:pPr marL="214313" indent="-214313">
              <a:buFont typeface="Arial" panose="020B0604020202020204" pitchFamily="34" charset="0"/>
              <a:buChar char="•"/>
            </a:pPr>
            <a:r>
              <a:rPr lang="it-IT" sz="1350" dirty="0"/>
              <a:t>Colorificio</a:t>
            </a:r>
          </a:p>
          <a:p>
            <a:pPr marL="214313" indent="-214313">
              <a:buFont typeface="Arial" panose="020B0604020202020204" pitchFamily="34" charset="0"/>
              <a:buChar char="•"/>
            </a:pPr>
            <a:r>
              <a:rPr lang="it-IT" sz="1350" dirty="0"/>
              <a:t>Materiali da costruzione</a:t>
            </a:r>
          </a:p>
          <a:p>
            <a:pPr marL="214313" indent="-214313">
              <a:buFont typeface="Arial" panose="020B0604020202020204" pitchFamily="34" charset="0"/>
              <a:buChar char="•"/>
            </a:pPr>
            <a:r>
              <a:rPr lang="it-IT" sz="1350" dirty="0"/>
              <a:t>Articoli igienico-sanitari</a:t>
            </a:r>
          </a:p>
          <a:p>
            <a:pPr marL="214313" indent="-214313">
              <a:buFont typeface="Arial" panose="020B0604020202020204" pitchFamily="34" charset="0"/>
              <a:buChar char="•"/>
            </a:pPr>
            <a:r>
              <a:rPr lang="it-IT" sz="1350" dirty="0"/>
              <a:t>Giardinaggio</a:t>
            </a:r>
          </a:p>
          <a:p>
            <a:pPr marL="214313" indent="-214313">
              <a:buFont typeface="Arial" panose="020B0604020202020204" pitchFamily="34" charset="0"/>
              <a:buChar char="•"/>
            </a:pPr>
            <a:r>
              <a:rPr lang="it-IT" sz="1350" dirty="0"/>
              <a:t>Sistemi di sicurezza</a:t>
            </a:r>
            <a:endParaRPr lang="en-GB" sz="1350" dirty="0"/>
          </a:p>
        </p:txBody>
      </p:sp>
      <p:sp>
        <p:nvSpPr>
          <p:cNvPr id="13" name="CasellaDiTesto 12"/>
          <p:cNvSpPr txBox="1"/>
          <p:nvPr/>
        </p:nvSpPr>
        <p:spPr>
          <a:xfrm>
            <a:off x="3956866" y="1414679"/>
            <a:ext cx="1650069" cy="507831"/>
          </a:xfrm>
          <a:prstGeom prst="rect">
            <a:avLst/>
          </a:prstGeom>
          <a:noFill/>
          <a:ln>
            <a:solidFill>
              <a:srgbClr val="7030A0"/>
            </a:solidFill>
          </a:ln>
        </p:spPr>
        <p:txBody>
          <a:bodyPr wrap="square" rtlCol="0">
            <a:spAutoFit/>
          </a:bodyPr>
          <a:lstStyle/>
          <a:p>
            <a:pPr marL="214313" indent="-214313">
              <a:buFont typeface="Arial" panose="020B0604020202020204" pitchFamily="34" charset="0"/>
              <a:buChar char="•"/>
            </a:pPr>
            <a:r>
              <a:rPr lang="it-IT" sz="1350" dirty="0"/>
              <a:t>Strumenti musicali</a:t>
            </a:r>
            <a:endParaRPr lang="en-GB" sz="1350" dirty="0"/>
          </a:p>
        </p:txBody>
      </p:sp>
      <p:sp>
        <p:nvSpPr>
          <p:cNvPr id="14" name="CasellaDiTesto 13"/>
          <p:cNvSpPr txBox="1"/>
          <p:nvPr/>
        </p:nvSpPr>
        <p:spPr>
          <a:xfrm>
            <a:off x="2063757" y="4268621"/>
            <a:ext cx="1598122" cy="507831"/>
          </a:xfrm>
          <a:prstGeom prst="rect">
            <a:avLst/>
          </a:prstGeom>
          <a:noFill/>
          <a:ln>
            <a:solidFill>
              <a:schemeClr val="accent2"/>
            </a:solidFill>
          </a:ln>
        </p:spPr>
        <p:txBody>
          <a:bodyPr wrap="square" rtlCol="0">
            <a:spAutoFit/>
          </a:bodyPr>
          <a:lstStyle/>
          <a:p>
            <a:pPr marL="214313" indent="-214313">
              <a:buFont typeface="Arial" panose="020B0604020202020204" pitchFamily="34" charset="0"/>
              <a:buChar char="•"/>
            </a:pPr>
            <a:r>
              <a:rPr lang="it-IT" sz="1350" dirty="0"/>
              <a:t>Arredamento </a:t>
            </a:r>
          </a:p>
          <a:p>
            <a:pPr marL="214313" indent="-214313">
              <a:buFont typeface="Arial" panose="020B0604020202020204" pitchFamily="34" charset="0"/>
              <a:buChar char="•"/>
            </a:pPr>
            <a:r>
              <a:rPr lang="it-IT" sz="1350" dirty="0"/>
              <a:t>Illuminazione</a:t>
            </a:r>
            <a:endParaRPr lang="en-GB" sz="1350" dirty="0"/>
          </a:p>
        </p:txBody>
      </p:sp>
      <p:sp>
        <p:nvSpPr>
          <p:cNvPr id="15" name="CasellaDiTesto 14"/>
          <p:cNvSpPr txBox="1"/>
          <p:nvPr/>
        </p:nvSpPr>
        <p:spPr>
          <a:xfrm>
            <a:off x="2063759" y="3225652"/>
            <a:ext cx="1598122" cy="923330"/>
          </a:xfrm>
          <a:prstGeom prst="rect">
            <a:avLst/>
          </a:prstGeom>
          <a:noFill/>
          <a:ln>
            <a:solidFill>
              <a:schemeClr val="accent3"/>
            </a:solidFill>
          </a:ln>
        </p:spPr>
        <p:txBody>
          <a:bodyPr wrap="square" rtlCol="0">
            <a:spAutoFit/>
          </a:bodyPr>
          <a:lstStyle/>
          <a:p>
            <a:pPr marL="214313" indent="-214313">
              <a:buFont typeface="Arial" panose="020B0604020202020204" pitchFamily="34" charset="0"/>
              <a:buChar char="•"/>
            </a:pPr>
            <a:r>
              <a:rPr lang="it-IT" sz="1350" dirty="0"/>
              <a:t>Autoveicoli </a:t>
            </a:r>
          </a:p>
          <a:p>
            <a:pPr marL="214313" indent="-214313">
              <a:buFont typeface="Arial" panose="020B0604020202020204" pitchFamily="34" charset="0"/>
              <a:buChar char="•"/>
            </a:pPr>
            <a:r>
              <a:rPr lang="it-IT" sz="1350" dirty="0"/>
              <a:t>Motoveicoli</a:t>
            </a:r>
          </a:p>
          <a:p>
            <a:pPr marL="214313" indent="-214313">
              <a:buFont typeface="Arial" panose="020B0604020202020204" pitchFamily="34" charset="0"/>
              <a:buChar char="•"/>
            </a:pPr>
            <a:r>
              <a:rPr lang="it-IT" sz="1350" dirty="0"/>
              <a:t>Natanti</a:t>
            </a:r>
          </a:p>
          <a:p>
            <a:pPr marL="214313" indent="-214313">
              <a:buFont typeface="Arial" panose="020B0604020202020204" pitchFamily="34" charset="0"/>
              <a:buChar char="•"/>
            </a:pPr>
            <a:r>
              <a:rPr lang="it-IT" sz="1350" dirty="0"/>
              <a:t>Biciclette</a:t>
            </a:r>
            <a:endParaRPr lang="en-GB" sz="1350" dirty="0"/>
          </a:p>
        </p:txBody>
      </p:sp>
      <p:sp>
        <p:nvSpPr>
          <p:cNvPr id="17" name="CasellaDiTesto 16"/>
          <p:cNvSpPr txBox="1"/>
          <p:nvPr/>
        </p:nvSpPr>
        <p:spPr>
          <a:xfrm>
            <a:off x="7659100" y="2282050"/>
            <a:ext cx="1225392" cy="715581"/>
          </a:xfrm>
          <a:prstGeom prst="rect">
            <a:avLst/>
          </a:prstGeom>
          <a:noFill/>
          <a:ln>
            <a:solidFill>
              <a:schemeClr val="accent3">
                <a:lumMod val="60000"/>
                <a:lumOff val="40000"/>
              </a:schemeClr>
            </a:solidFill>
          </a:ln>
        </p:spPr>
        <p:txBody>
          <a:bodyPr wrap="square" rtlCol="0">
            <a:spAutoFit/>
          </a:bodyPr>
          <a:lstStyle/>
          <a:p>
            <a:pPr marL="214313" indent="-214313">
              <a:buFont typeface="Arial" panose="020B0604020202020204" pitchFamily="34" charset="0"/>
              <a:buChar char="•"/>
            </a:pPr>
            <a:r>
              <a:rPr lang="it-IT" sz="1350" dirty="0"/>
              <a:t>Articoli funerari e cimiteriali</a:t>
            </a:r>
            <a:endParaRPr lang="en-GB" sz="1350" dirty="0"/>
          </a:p>
        </p:txBody>
      </p:sp>
      <p:sp>
        <p:nvSpPr>
          <p:cNvPr id="19" name="CasellaDiTesto 18"/>
          <p:cNvSpPr txBox="1"/>
          <p:nvPr/>
        </p:nvSpPr>
        <p:spPr>
          <a:xfrm>
            <a:off x="5812683" y="1404887"/>
            <a:ext cx="1598122" cy="1754326"/>
          </a:xfrm>
          <a:prstGeom prst="rect">
            <a:avLst/>
          </a:prstGeom>
          <a:noFill/>
          <a:ln>
            <a:solidFill>
              <a:schemeClr val="tx1"/>
            </a:solidFill>
          </a:ln>
        </p:spPr>
        <p:txBody>
          <a:bodyPr wrap="square" rtlCol="0">
            <a:spAutoFit/>
          </a:bodyPr>
          <a:lstStyle/>
          <a:p>
            <a:pPr marL="214313" indent="-214313">
              <a:buFont typeface="Arial" panose="020B0604020202020204" pitchFamily="34" charset="0"/>
              <a:buChar char="•"/>
            </a:pPr>
            <a:r>
              <a:rPr lang="it-IT" sz="1350" dirty="0"/>
              <a:t>Oggetti d’arte</a:t>
            </a:r>
          </a:p>
          <a:p>
            <a:pPr marL="214313" indent="-214313">
              <a:buFont typeface="Arial" panose="020B0604020202020204" pitchFamily="34" charset="0"/>
              <a:buChar char="•"/>
            </a:pPr>
            <a:r>
              <a:rPr lang="it-IT" sz="1350" dirty="0"/>
              <a:t>Gallerie d’arte</a:t>
            </a:r>
          </a:p>
          <a:p>
            <a:pPr marL="214313" indent="-214313">
              <a:buFont typeface="Arial" panose="020B0604020202020204" pitchFamily="34" charset="0"/>
              <a:buChar char="•"/>
            </a:pPr>
            <a:r>
              <a:rPr lang="it-IT" sz="1350" dirty="0"/>
              <a:t>Articoli per belle arti</a:t>
            </a:r>
          </a:p>
          <a:p>
            <a:pPr marL="214313" indent="-214313">
              <a:buFont typeface="Arial" panose="020B0604020202020204" pitchFamily="34" charset="0"/>
              <a:buChar char="•"/>
            </a:pPr>
            <a:r>
              <a:rPr lang="it-IT" sz="1350" dirty="0"/>
              <a:t>Arredi sacri ed articoli religiosi</a:t>
            </a:r>
          </a:p>
          <a:p>
            <a:pPr marL="214313" indent="-214313">
              <a:buFont typeface="Arial" panose="020B0604020202020204" pitchFamily="34" charset="0"/>
              <a:buChar char="•"/>
            </a:pPr>
            <a:r>
              <a:rPr lang="it-IT" sz="1350" dirty="0"/>
              <a:t>Filatelia</a:t>
            </a:r>
            <a:r>
              <a:rPr lang="en-GB" sz="1350" dirty="0"/>
              <a:t> e </a:t>
            </a:r>
            <a:r>
              <a:rPr lang="en-GB" sz="1350" dirty="0" err="1"/>
              <a:t>numismatica</a:t>
            </a:r>
            <a:endParaRPr lang="it-IT" sz="1350" dirty="0"/>
          </a:p>
        </p:txBody>
      </p:sp>
      <p:sp>
        <p:nvSpPr>
          <p:cNvPr id="20" name="CasellaDiTesto 19"/>
          <p:cNvSpPr txBox="1"/>
          <p:nvPr/>
        </p:nvSpPr>
        <p:spPr>
          <a:xfrm>
            <a:off x="6053479" y="4616681"/>
            <a:ext cx="2831013" cy="1131079"/>
          </a:xfrm>
          <a:prstGeom prst="rect">
            <a:avLst/>
          </a:prstGeom>
          <a:noFill/>
        </p:spPr>
        <p:txBody>
          <a:bodyPr wrap="square" rtlCol="0">
            <a:spAutoFit/>
          </a:bodyPr>
          <a:lstStyle/>
          <a:p>
            <a:pPr algn="just"/>
            <a:r>
              <a:rPr lang="it-IT" sz="1350" dirty="0">
                <a:solidFill>
                  <a:schemeClr val="bg1"/>
                </a:solidFill>
              </a:rPr>
              <a:t>Si possono individuare 12/13 cluster distinti sulla base delle specificità </a:t>
            </a:r>
            <a:br>
              <a:rPr lang="it-IT" sz="1350" dirty="0">
                <a:solidFill>
                  <a:schemeClr val="bg1"/>
                </a:solidFill>
              </a:rPr>
            </a:br>
            <a:r>
              <a:rPr lang="it-IT" sz="1350" dirty="0">
                <a:solidFill>
                  <a:schemeClr val="bg1"/>
                </a:solidFill>
              </a:rPr>
              <a:t>(elementi di arredamento specifici e/o attrezzature specialistiche).</a:t>
            </a:r>
            <a:endParaRPr lang="en-GB" sz="1350" dirty="0">
              <a:solidFill>
                <a:schemeClr val="bg1"/>
              </a:solidFill>
            </a:endParaRPr>
          </a:p>
          <a:p>
            <a:endParaRPr lang="en-GB" sz="1350" dirty="0"/>
          </a:p>
        </p:txBody>
      </p:sp>
      <p:sp>
        <p:nvSpPr>
          <p:cNvPr id="22" name="CasellaDiTesto 21"/>
          <p:cNvSpPr txBox="1"/>
          <p:nvPr/>
        </p:nvSpPr>
        <p:spPr>
          <a:xfrm>
            <a:off x="5811247" y="3232709"/>
            <a:ext cx="1657739" cy="715581"/>
          </a:xfrm>
          <a:prstGeom prst="rect">
            <a:avLst/>
          </a:prstGeom>
          <a:noFill/>
          <a:ln>
            <a:solidFill>
              <a:srgbClr val="25C7CF"/>
            </a:solidFill>
          </a:ln>
        </p:spPr>
        <p:txBody>
          <a:bodyPr wrap="square" rtlCol="0">
            <a:spAutoFit/>
          </a:bodyPr>
          <a:lstStyle/>
          <a:p>
            <a:pPr marL="214313" indent="-214313">
              <a:buFont typeface="Arial" panose="020B0604020202020204" pitchFamily="34" charset="0"/>
              <a:buChar char="•"/>
            </a:pPr>
            <a:r>
              <a:rPr lang="it-IT" sz="1350" dirty="0"/>
              <a:t>Stazioni di servizio/Pompe di benzina</a:t>
            </a:r>
          </a:p>
        </p:txBody>
      </p:sp>
      <p:sp>
        <p:nvSpPr>
          <p:cNvPr id="24" name="CasellaDiTesto 23"/>
          <p:cNvSpPr txBox="1"/>
          <p:nvPr/>
        </p:nvSpPr>
        <p:spPr>
          <a:xfrm>
            <a:off x="90399" y="-36695"/>
            <a:ext cx="7082444" cy="830997"/>
          </a:xfrm>
          <a:prstGeom prst="rect">
            <a:avLst/>
          </a:prstGeom>
          <a:noFill/>
        </p:spPr>
        <p:txBody>
          <a:bodyPr wrap="square" rtlCol="0">
            <a:spAutoFit/>
          </a:bodyPr>
          <a:lstStyle/>
          <a:p>
            <a:r>
              <a:rPr lang="it-IT" sz="2400" b="1" dirty="0">
                <a:solidFill>
                  <a:schemeClr val="bg1"/>
                </a:solidFill>
              </a:rPr>
              <a:t>Obiettivi per la lettura delle dinamiche delle imprese: </a:t>
            </a:r>
            <a:r>
              <a:rPr lang="it-IT" sz="2400" b="1" u="sng" dirty="0">
                <a:solidFill>
                  <a:schemeClr val="bg1"/>
                </a:solidFill>
              </a:rPr>
              <a:t>Verso una </a:t>
            </a:r>
            <a:r>
              <a:rPr lang="it-IT" sz="2400" b="1" u="sng" dirty="0" err="1">
                <a:solidFill>
                  <a:schemeClr val="bg1"/>
                </a:solidFill>
              </a:rPr>
              <a:t>clusterizzazione</a:t>
            </a:r>
            <a:r>
              <a:rPr lang="it-IT" sz="2400" b="1" u="sng" dirty="0">
                <a:solidFill>
                  <a:schemeClr val="bg1"/>
                </a:solidFill>
              </a:rPr>
              <a:t> delle attività commerciali</a:t>
            </a:r>
            <a:endParaRPr lang="en-GB" sz="2400" dirty="0"/>
          </a:p>
        </p:txBody>
      </p:sp>
    </p:spTree>
    <p:extLst>
      <p:ext uri="{BB962C8B-B14F-4D97-AF65-F5344CB8AC3E}">
        <p14:creationId xmlns:p14="http://schemas.microsoft.com/office/powerpoint/2010/main" val="20639451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78501" y="1327729"/>
            <a:ext cx="8986997" cy="4693505"/>
            <a:chOff x="68104" y="1283855"/>
            <a:chExt cx="8986997" cy="4693505"/>
          </a:xfrm>
        </p:grpSpPr>
        <p:sp>
          <p:nvSpPr>
            <p:cNvPr id="4" name="CasellaDiTesto 3"/>
            <p:cNvSpPr txBox="1"/>
            <p:nvPr/>
          </p:nvSpPr>
          <p:spPr>
            <a:xfrm>
              <a:off x="68104" y="1319597"/>
              <a:ext cx="1698491" cy="3831818"/>
            </a:xfrm>
            <a:prstGeom prst="rect">
              <a:avLst/>
            </a:prstGeom>
            <a:noFill/>
            <a:ln>
              <a:solidFill>
                <a:schemeClr val="accent6"/>
              </a:solidFill>
            </a:ln>
          </p:spPr>
          <p:txBody>
            <a:bodyPr wrap="square" rtlCol="0">
              <a:spAutoFit/>
            </a:bodyPr>
            <a:lstStyle/>
            <a:p>
              <a:pPr marL="214313" indent="-214313">
                <a:buFont typeface="Arial" panose="020B0604020202020204" pitchFamily="34" charset="0"/>
                <a:buChar char="•"/>
              </a:pPr>
              <a:r>
                <a:rPr lang="it-IT" sz="1350" dirty="0"/>
                <a:t>Abbigliamento</a:t>
              </a:r>
              <a:br>
                <a:rPr lang="it-IT" sz="1350" dirty="0"/>
              </a:br>
              <a:r>
                <a:rPr lang="it-IT" sz="1350" dirty="0"/>
                <a:t>(bambino, outlet, cerimonia, ecc.) (47.71)</a:t>
              </a:r>
            </a:p>
            <a:p>
              <a:pPr marL="214313" indent="-214313">
                <a:buFont typeface="Arial" panose="020B0604020202020204" pitchFamily="34" charset="0"/>
                <a:buChar char="•"/>
              </a:pPr>
              <a:r>
                <a:rPr lang="it-IT" sz="1350" dirty="0"/>
                <a:t>Tessile (47.51)</a:t>
              </a:r>
            </a:p>
            <a:p>
              <a:pPr marL="214313" indent="-214313">
                <a:buFont typeface="Arial" panose="020B0604020202020204" pitchFamily="34" charset="0"/>
                <a:buChar char="•"/>
              </a:pPr>
              <a:r>
                <a:rPr lang="it-IT" sz="1350" dirty="0"/>
                <a:t>Calzature (47.72)</a:t>
              </a:r>
            </a:p>
            <a:p>
              <a:pPr marL="214313" indent="-214313">
                <a:buFont typeface="Arial" panose="020B0604020202020204" pitchFamily="34" charset="0"/>
                <a:buChar char="•"/>
              </a:pPr>
              <a:r>
                <a:rPr lang="it-IT" sz="1350" dirty="0"/>
                <a:t>Intimo (47.71.30)</a:t>
              </a:r>
            </a:p>
            <a:p>
              <a:pPr marL="214313" indent="-214313">
                <a:buFont typeface="Arial" panose="020B0604020202020204" pitchFamily="34" charset="0"/>
                <a:buChar char="•"/>
              </a:pPr>
              <a:r>
                <a:rPr lang="it-IT" sz="1350" dirty="0"/>
                <a:t>Pelletteria (47.71.4)</a:t>
              </a:r>
            </a:p>
            <a:p>
              <a:pPr marL="214313" indent="-214313">
                <a:buFont typeface="Arial" panose="020B0604020202020204" pitchFamily="34" charset="0"/>
                <a:buChar char="•"/>
              </a:pPr>
              <a:r>
                <a:rPr lang="it-IT" sz="1350" dirty="0"/>
                <a:t>Camiceria (47.71.3)</a:t>
              </a:r>
            </a:p>
            <a:p>
              <a:pPr marL="214313" indent="-214313">
                <a:buFont typeface="Arial" panose="020B0604020202020204" pitchFamily="34" charset="0"/>
                <a:buChar char="•"/>
              </a:pPr>
              <a:r>
                <a:rPr lang="it-IT" sz="1350" dirty="0"/>
                <a:t>Bigiotteria (47.78.36)</a:t>
              </a:r>
            </a:p>
            <a:p>
              <a:pPr marL="214313" indent="-214313">
                <a:buFont typeface="Arial" panose="020B0604020202020204" pitchFamily="34" charset="0"/>
                <a:buChar char="•"/>
              </a:pPr>
              <a:r>
                <a:rPr lang="it-IT" sz="1350" dirty="0"/>
                <a:t>Articoli sportivi ed armerie (47.64/47.78.5)</a:t>
              </a:r>
            </a:p>
            <a:p>
              <a:pPr marL="214313" indent="-214313">
                <a:buFont typeface="Arial" panose="020B0604020202020204" pitchFamily="34" charset="0"/>
                <a:buChar char="•"/>
              </a:pPr>
              <a:r>
                <a:rPr lang="it-IT" sz="1350" dirty="0"/>
                <a:t>Articoli per adulti (47.78.94)</a:t>
              </a:r>
              <a:endParaRPr lang="en-GB" sz="1350" dirty="0"/>
            </a:p>
          </p:txBody>
        </p:sp>
        <p:sp>
          <p:nvSpPr>
            <p:cNvPr id="5" name="CasellaDiTesto 4"/>
            <p:cNvSpPr txBox="1"/>
            <p:nvPr/>
          </p:nvSpPr>
          <p:spPr>
            <a:xfrm>
              <a:off x="1841030" y="1319596"/>
              <a:ext cx="1819546" cy="3416320"/>
            </a:xfrm>
            <a:prstGeom prst="rect">
              <a:avLst/>
            </a:prstGeom>
            <a:noFill/>
            <a:ln>
              <a:solidFill>
                <a:schemeClr val="accent4"/>
              </a:solidFill>
            </a:ln>
          </p:spPr>
          <p:txBody>
            <a:bodyPr wrap="square" rtlCol="0">
              <a:spAutoFit/>
            </a:bodyPr>
            <a:lstStyle/>
            <a:p>
              <a:pPr marL="214313" indent="-214313">
                <a:buFont typeface="Arial" panose="020B0604020202020204" pitchFamily="34" charset="0"/>
                <a:buChar char="•"/>
              </a:pPr>
              <a:r>
                <a:rPr lang="it-IT" sz="1350" dirty="0"/>
                <a:t>Casalinghi (47.59.91/47.59.99)</a:t>
              </a:r>
            </a:p>
            <a:p>
              <a:pPr marL="214313" indent="-214313">
                <a:buFont typeface="Arial" panose="020B0604020202020204" pitchFamily="34" charset="0"/>
                <a:buChar char="•"/>
              </a:pPr>
              <a:r>
                <a:rPr lang="it-IT" sz="1350" dirty="0"/>
                <a:t>Saponi, Detersivi (47.78.6)</a:t>
              </a:r>
            </a:p>
            <a:p>
              <a:pPr marL="214313" indent="-214313">
                <a:buFont typeface="Arial" panose="020B0604020202020204" pitchFamily="34" charset="0"/>
                <a:buChar char="•"/>
              </a:pPr>
              <a:r>
                <a:rPr lang="it-IT" sz="1350" dirty="0"/>
                <a:t>Cosmetica (47.75.10)</a:t>
              </a:r>
            </a:p>
            <a:p>
              <a:pPr marL="214313" indent="-214313">
                <a:buFont typeface="Arial" panose="020B0604020202020204" pitchFamily="34" charset="0"/>
                <a:buChar char="•"/>
              </a:pPr>
              <a:r>
                <a:rPr lang="it-IT" sz="1350" dirty="0"/>
                <a:t>Articoli da regalo (47.78.34) </a:t>
              </a:r>
            </a:p>
            <a:p>
              <a:pPr marL="214313" indent="-214313">
                <a:buFont typeface="Arial" panose="020B0604020202020204" pitchFamily="34" charset="0"/>
                <a:buChar char="•"/>
              </a:pPr>
              <a:r>
                <a:rPr lang="it-IT" sz="1350" dirty="0"/>
                <a:t>Elettrodomestici (47.54)</a:t>
              </a:r>
            </a:p>
            <a:p>
              <a:pPr marL="214313" indent="-214313">
                <a:buFont typeface="Arial" panose="020B0604020202020204" pitchFamily="34" charset="0"/>
                <a:buChar char="•"/>
              </a:pPr>
              <a:r>
                <a:rPr lang="it-IT" sz="1350" dirty="0"/>
                <a:t>Elettronica (47.19.2)</a:t>
              </a:r>
            </a:p>
            <a:p>
              <a:pPr marL="214313" indent="-214313">
                <a:buFont typeface="Arial" panose="020B0604020202020204" pitchFamily="34" charset="0"/>
                <a:buChar char="•"/>
              </a:pPr>
              <a:r>
                <a:rPr lang="it-IT" sz="1350" dirty="0"/>
                <a:t>Informatica (47.41,42,43)</a:t>
              </a:r>
            </a:p>
            <a:p>
              <a:pPr marL="214313" indent="-214313">
                <a:buFont typeface="Arial" panose="020B0604020202020204" pitchFamily="34" charset="0"/>
                <a:buChar char="•"/>
              </a:pPr>
              <a:r>
                <a:rPr lang="it-IT" sz="1350" dirty="0"/>
                <a:t>Giocattoli (47.65)</a:t>
              </a:r>
            </a:p>
            <a:p>
              <a:pPr marL="214313" indent="-214313">
                <a:buFont typeface="Arial" panose="020B0604020202020204" pitchFamily="34" charset="0"/>
                <a:buChar char="•"/>
              </a:pPr>
              <a:r>
                <a:rPr lang="it-IT" sz="1350" dirty="0"/>
                <a:t>Telefonia (47.72)</a:t>
              </a:r>
            </a:p>
            <a:p>
              <a:pPr marL="214313" indent="-214313">
                <a:buFont typeface="Arial" panose="020B0604020202020204" pitchFamily="34" charset="0"/>
                <a:buChar char="•"/>
              </a:pPr>
              <a:r>
                <a:rPr lang="it-IT" sz="1350" dirty="0"/>
                <a:t>Fotografia (47.78.2)</a:t>
              </a:r>
            </a:p>
          </p:txBody>
        </p:sp>
        <p:sp>
          <p:nvSpPr>
            <p:cNvPr id="6" name="CasellaDiTesto 5"/>
            <p:cNvSpPr txBox="1"/>
            <p:nvPr/>
          </p:nvSpPr>
          <p:spPr>
            <a:xfrm>
              <a:off x="5801668" y="3951086"/>
              <a:ext cx="1599533" cy="1962076"/>
            </a:xfrm>
            <a:prstGeom prst="rect">
              <a:avLst/>
            </a:prstGeom>
            <a:noFill/>
            <a:ln>
              <a:solidFill>
                <a:schemeClr val="tx2"/>
              </a:solidFill>
            </a:ln>
          </p:spPr>
          <p:txBody>
            <a:bodyPr wrap="square" rtlCol="0">
              <a:spAutoFit/>
            </a:bodyPr>
            <a:lstStyle/>
            <a:p>
              <a:pPr marL="214313" indent="-214313">
                <a:buFont typeface="Arial" panose="020B0604020202020204" pitchFamily="34" charset="0"/>
                <a:buChar char="•"/>
              </a:pPr>
              <a:r>
                <a:rPr lang="it-IT" sz="1350" dirty="0"/>
                <a:t>Parafarmacia</a:t>
              </a:r>
            </a:p>
            <a:p>
              <a:pPr marL="214313" indent="-214313">
                <a:buFont typeface="Arial" panose="020B0604020202020204" pitchFamily="34" charset="0"/>
                <a:buChar char="•"/>
              </a:pPr>
              <a:r>
                <a:rPr lang="it-IT" sz="1350" dirty="0"/>
                <a:t>Erboristeria (47.75)</a:t>
              </a:r>
            </a:p>
            <a:p>
              <a:pPr marL="214313" indent="-214313">
                <a:buFont typeface="Arial" panose="020B0604020202020204" pitchFamily="34" charset="0"/>
                <a:buChar char="•"/>
              </a:pPr>
              <a:r>
                <a:rPr lang="it-IT" sz="1350" dirty="0"/>
                <a:t>Farmacia (e con Galenica) (47.73)</a:t>
              </a:r>
            </a:p>
            <a:p>
              <a:pPr marL="214313" indent="-214313">
                <a:buFont typeface="Arial" panose="020B0604020202020204" pitchFamily="34" charset="0"/>
                <a:buChar char="•"/>
              </a:pPr>
              <a:r>
                <a:rPr lang="it-IT" sz="1350" dirty="0"/>
                <a:t>Articoli medicali ed ortopedici (47.74)</a:t>
              </a:r>
            </a:p>
            <a:p>
              <a:pPr marL="214313" indent="-214313">
                <a:buFont typeface="Arial" panose="020B0604020202020204" pitchFamily="34" charset="0"/>
                <a:buChar char="•"/>
              </a:pPr>
              <a:r>
                <a:rPr lang="it-IT" sz="1350" dirty="0"/>
                <a:t>Ottica (47.78.2)</a:t>
              </a:r>
              <a:endParaRPr lang="en-GB" sz="1350" dirty="0"/>
            </a:p>
          </p:txBody>
        </p:sp>
        <p:sp>
          <p:nvSpPr>
            <p:cNvPr id="7" name="CasellaDiTesto 6"/>
            <p:cNvSpPr txBox="1"/>
            <p:nvPr/>
          </p:nvSpPr>
          <p:spPr>
            <a:xfrm>
              <a:off x="73674" y="5204378"/>
              <a:ext cx="1692921" cy="715581"/>
            </a:xfrm>
            <a:prstGeom prst="rect">
              <a:avLst/>
            </a:prstGeom>
            <a:noFill/>
            <a:ln>
              <a:solidFill>
                <a:srgbClr val="BB39B5"/>
              </a:solidFill>
            </a:ln>
          </p:spPr>
          <p:txBody>
            <a:bodyPr wrap="square" rtlCol="0">
              <a:spAutoFit/>
            </a:bodyPr>
            <a:lstStyle/>
            <a:p>
              <a:pPr marL="214313" indent="-214313">
                <a:buFont typeface="Arial" panose="020B0604020202020204" pitchFamily="34" charset="0"/>
                <a:buChar char="•"/>
              </a:pPr>
              <a:r>
                <a:rPr lang="it-IT" sz="1350" dirty="0"/>
                <a:t>Gioielleria (47.77)</a:t>
              </a:r>
            </a:p>
            <a:p>
              <a:pPr marL="214313" indent="-214313">
                <a:buFont typeface="Arial" panose="020B0604020202020204" pitchFamily="34" charset="0"/>
                <a:buChar char="•"/>
              </a:pPr>
              <a:r>
                <a:rPr lang="it-IT" sz="1350" dirty="0"/>
                <a:t>Argenteria (47.77) </a:t>
              </a:r>
            </a:p>
            <a:p>
              <a:pPr marL="214313" indent="-214313">
                <a:buFont typeface="Arial" panose="020B0604020202020204" pitchFamily="34" charset="0"/>
                <a:buChar char="•"/>
              </a:pPr>
              <a:r>
                <a:rPr lang="it-IT" sz="1350" dirty="0"/>
                <a:t>Orologeria (47.77)</a:t>
              </a:r>
              <a:endParaRPr lang="en-GB" sz="1350" dirty="0"/>
            </a:p>
          </p:txBody>
        </p:sp>
        <p:sp>
          <p:nvSpPr>
            <p:cNvPr id="8" name="CasellaDiTesto 7"/>
            <p:cNvSpPr txBox="1"/>
            <p:nvPr/>
          </p:nvSpPr>
          <p:spPr>
            <a:xfrm>
              <a:off x="7486263" y="3807535"/>
              <a:ext cx="1568837" cy="2169825"/>
            </a:xfrm>
            <a:prstGeom prst="rect">
              <a:avLst/>
            </a:prstGeom>
            <a:noFill/>
            <a:ln>
              <a:solidFill>
                <a:srgbClr val="FF0000"/>
              </a:solidFill>
            </a:ln>
          </p:spPr>
          <p:txBody>
            <a:bodyPr wrap="square" rtlCol="0">
              <a:spAutoFit/>
            </a:bodyPr>
            <a:lstStyle/>
            <a:p>
              <a:pPr marL="214313" indent="-214313">
                <a:buFont typeface="Arial" panose="020B0604020202020204" pitchFamily="34" charset="0"/>
                <a:buChar char="•"/>
              </a:pPr>
              <a:r>
                <a:rPr lang="it-IT" sz="1350" dirty="0"/>
                <a:t>Tabaccheria (47.26)</a:t>
              </a:r>
            </a:p>
            <a:p>
              <a:pPr marL="214313" indent="-214313">
                <a:buFont typeface="Arial" panose="020B0604020202020204" pitchFamily="34" charset="0"/>
                <a:buChar char="•"/>
              </a:pPr>
              <a:r>
                <a:rPr lang="it-IT" sz="1350" dirty="0"/>
                <a:t>Cartoleria (47.62.2)</a:t>
              </a:r>
            </a:p>
            <a:p>
              <a:pPr marL="214313" indent="-214313">
                <a:buFont typeface="Arial" panose="020B0604020202020204" pitchFamily="34" charset="0"/>
                <a:buChar char="•"/>
              </a:pPr>
              <a:r>
                <a:rPr lang="it-IT" sz="1350" dirty="0"/>
                <a:t>Ricevitoria-Lotto (R</a:t>
              </a:r>
              <a:r>
                <a:rPr lang="en-GB" sz="1350" dirty="0"/>
                <a:t>92 )</a:t>
              </a:r>
              <a:endParaRPr lang="it-IT" sz="1350" dirty="0"/>
            </a:p>
            <a:p>
              <a:pPr marL="214313" indent="-214313">
                <a:buFont typeface="Arial" panose="020B0604020202020204" pitchFamily="34" charset="0"/>
                <a:buChar char="•"/>
              </a:pPr>
              <a:r>
                <a:rPr lang="it-IT" sz="1350" dirty="0"/>
                <a:t>Edicola (47.62)</a:t>
              </a:r>
            </a:p>
            <a:p>
              <a:pPr marL="214313" indent="-214313">
                <a:buFont typeface="Arial" panose="020B0604020202020204" pitchFamily="34" charset="0"/>
                <a:buChar char="•"/>
              </a:pPr>
              <a:r>
                <a:rPr lang="it-IT" sz="1350" dirty="0"/>
                <a:t>Libreria (47.61)</a:t>
              </a:r>
            </a:p>
            <a:p>
              <a:pPr marL="214313" indent="-214313">
                <a:buFont typeface="Arial" panose="020B0604020202020204" pitchFamily="34" charset="0"/>
                <a:buChar char="•"/>
              </a:pPr>
              <a:r>
                <a:rPr lang="it-IT" sz="1350" dirty="0" err="1"/>
                <a:t>Fumetteria</a:t>
              </a:r>
              <a:r>
                <a:rPr lang="it-IT" sz="1350" dirty="0"/>
                <a:t> (47.61)</a:t>
              </a:r>
              <a:endParaRPr lang="en-GB" sz="1350" dirty="0"/>
            </a:p>
          </p:txBody>
        </p:sp>
        <p:sp>
          <p:nvSpPr>
            <p:cNvPr id="10" name="CasellaDiTesto 9"/>
            <p:cNvSpPr txBox="1"/>
            <p:nvPr/>
          </p:nvSpPr>
          <p:spPr>
            <a:xfrm>
              <a:off x="1851658" y="4863018"/>
              <a:ext cx="1808918" cy="923330"/>
            </a:xfrm>
            <a:prstGeom prst="rect">
              <a:avLst/>
            </a:prstGeom>
            <a:noFill/>
            <a:ln>
              <a:solidFill>
                <a:schemeClr val="accent1"/>
              </a:solidFill>
            </a:ln>
          </p:spPr>
          <p:txBody>
            <a:bodyPr wrap="square" rtlCol="0">
              <a:spAutoFit/>
            </a:bodyPr>
            <a:lstStyle/>
            <a:p>
              <a:pPr marL="214313" indent="-214313">
                <a:buFont typeface="Arial" panose="020B0604020202020204" pitchFamily="34" charset="0"/>
                <a:buChar char="•"/>
              </a:pPr>
              <a:r>
                <a:rPr lang="it-IT" sz="1350" dirty="0"/>
                <a:t>Negozi di Animali (47.76.2)</a:t>
              </a:r>
            </a:p>
            <a:p>
              <a:pPr marL="214313" indent="-214313">
                <a:buFont typeface="Arial" panose="020B0604020202020204" pitchFamily="34" charset="0"/>
                <a:buChar char="•"/>
              </a:pPr>
              <a:r>
                <a:rPr lang="it-IT" sz="1350" dirty="0"/>
                <a:t>Acquari (47.76.2)</a:t>
              </a:r>
            </a:p>
            <a:p>
              <a:pPr marL="214313" indent="-214313">
                <a:buFont typeface="Arial" panose="020B0604020202020204" pitchFamily="34" charset="0"/>
                <a:buChar char="•"/>
              </a:pPr>
              <a:r>
                <a:rPr lang="it-IT" sz="1350" dirty="0"/>
                <a:t>Fiorai (47.76)</a:t>
              </a:r>
              <a:endParaRPr lang="en-GB" sz="1350" dirty="0"/>
            </a:p>
          </p:txBody>
        </p:sp>
        <p:sp>
          <p:nvSpPr>
            <p:cNvPr id="3" name="CasellaDiTesto 2"/>
            <p:cNvSpPr txBox="1"/>
            <p:nvPr/>
          </p:nvSpPr>
          <p:spPr>
            <a:xfrm>
              <a:off x="3713796" y="1304111"/>
              <a:ext cx="1979944" cy="1962076"/>
            </a:xfrm>
            <a:prstGeom prst="rect">
              <a:avLst/>
            </a:prstGeom>
            <a:noFill/>
            <a:ln>
              <a:solidFill>
                <a:schemeClr val="accent5"/>
              </a:solidFill>
            </a:ln>
          </p:spPr>
          <p:txBody>
            <a:bodyPr wrap="square" rtlCol="0">
              <a:spAutoFit/>
            </a:bodyPr>
            <a:lstStyle/>
            <a:p>
              <a:pPr marL="214313" indent="-214313">
                <a:buFont typeface="Arial" panose="020B0604020202020204" pitchFamily="34" charset="0"/>
                <a:buChar char="•"/>
              </a:pPr>
              <a:r>
                <a:rPr lang="it-IT" sz="1350" dirty="0"/>
                <a:t>Ferramenta (47.52)</a:t>
              </a:r>
            </a:p>
            <a:p>
              <a:pPr marL="214313" indent="-214313">
                <a:buFont typeface="Arial" panose="020B0604020202020204" pitchFamily="34" charset="0"/>
                <a:buChar char="•"/>
              </a:pPr>
              <a:r>
                <a:rPr lang="it-IT" sz="1350" dirty="0"/>
                <a:t>Colorificio (47.52)</a:t>
              </a:r>
            </a:p>
            <a:p>
              <a:pPr marL="214313" indent="-214313">
                <a:buFont typeface="Arial" panose="020B0604020202020204" pitchFamily="34" charset="0"/>
                <a:buChar char="•"/>
              </a:pPr>
              <a:r>
                <a:rPr lang="it-IT" sz="1350" dirty="0"/>
                <a:t>Materiali da costruzione (47.52)</a:t>
              </a:r>
            </a:p>
            <a:p>
              <a:pPr marL="214313" indent="-214313">
                <a:buFont typeface="Arial" panose="020B0604020202020204" pitchFamily="34" charset="0"/>
                <a:buChar char="•"/>
              </a:pPr>
              <a:r>
                <a:rPr lang="it-IT" sz="1350" dirty="0"/>
                <a:t>Articoli igienico-sanitari (47.52)</a:t>
              </a:r>
            </a:p>
            <a:p>
              <a:pPr marL="214313" indent="-214313">
                <a:buFont typeface="Arial" panose="020B0604020202020204" pitchFamily="34" charset="0"/>
                <a:buChar char="•"/>
              </a:pPr>
              <a:r>
                <a:rPr lang="it-IT" sz="1350" dirty="0"/>
                <a:t>Giardinaggio (47.52)</a:t>
              </a:r>
            </a:p>
            <a:p>
              <a:pPr marL="214313" indent="-214313">
                <a:buFont typeface="Arial" panose="020B0604020202020204" pitchFamily="34" charset="0"/>
                <a:buChar char="•"/>
              </a:pPr>
              <a:r>
                <a:rPr lang="it-IT" sz="1350" dirty="0"/>
                <a:t>Sistemi di sicurezza (47.59.5)</a:t>
              </a:r>
            </a:p>
          </p:txBody>
        </p:sp>
        <p:sp>
          <p:nvSpPr>
            <p:cNvPr id="13" name="CasellaDiTesto 12"/>
            <p:cNvSpPr txBox="1"/>
            <p:nvPr/>
          </p:nvSpPr>
          <p:spPr>
            <a:xfrm>
              <a:off x="7486263" y="2958901"/>
              <a:ext cx="1568838" cy="715581"/>
            </a:xfrm>
            <a:prstGeom prst="rect">
              <a:avLst/>
            </a:prstGeom>
            <a:noFill/>
            <a:ln>
              <a:solidFill>
                <a:srgbClr val="7030A0"/>
              </a:solidFill>
            </a:ln>
          </p:spPr>
          <p:txBody>
            <a:bodyPr wrap="square" rtlCol="0">
              <a:spAutoFit/>
            </a:bodyPr>
            <a:lstStyle/>
            <a:p>
              <a:pPr marL="214313" indent="-214313">
                <a:buFont typeface="Arial" panose="020B0604020202020204" pitchFamily="34" charset="0"/>
                <a:buChar char="•"/>
              </a:pPr>
              <a:r>
                <a:rPr lang="it-IT" sz="1350" dirty="0"/>
                <a:t>Strumenti musicali (47.59.6)</a:t>
              </a:r>
              <a:endParaRPr lang="en-GB" sz="1350" dirty="0"/>
            </a:p>
          </p:txBody>
        </p:sp>
        <p:sp>
          <p:nvSpPr>
            <p:cNvPr id="17" name="CasellaDiTesto 16"/>
            <p:cNvSpPr txBox="1"/>
            <p:nvPr/>
          </p:nvSpPr>
          <p:spPr>
            <a:xfrm>
              <a:off x="7466486" y="1300336"/>
              <a:ext cx="1588614" cy="715581"/>
            </a:xfrm>
            <a:prstGeom prst="rect">
              <a:avLst/>
            </a:prstGeom>
            <a:noFill/>
            <a:ln>
              <a:solidFill>
                <a:schemeClr val="accent3">
                  <a:lumMod val="60000"/>
                  <a:lumOff val="40000"/>
                </a:schemeClr>
              </a:solidFill>
            </a:ln>
          </p:spPr>
          <p:txBody>
            <a:bodyPr wrap="square" rtlCol="0">
              <a:spAutoFit/>
            </a:bodyPr>
            <a:lstStyle/>
            <a:p>
              <a:pPr marL="214313" indent="-214313">
                <a:buFont typeface="Arial" panose="020B0604020202020204" pitchFamily="34" charset="0"/>
                <a:buChar char="•"/>
              </a:pPr>
              <a:r>
                <a:rPr lang="it-IT" sz="1350" dirty="0"/>
                <a:t>Articoli funerari e cimiteriali (47.78.93)</a:t>
              </a:r>
              <a:endParaRPr lang="en-GB" sz="1350" dirty="0"/>
            </a:p>
          </p:txBody>
        </p:sp>
        <p:sp>
          <p:nvSpPr>
            <p:cNvPr id="19" name="CasellaDiTesto 18"/>
            <p:cNvSpPr txBox="1"/>
            <p:nvPr/>
          </p:nvSpPr>
          <p:spPr>
            <a:xfrm>
              <a:off x="5803079" y="1283855"/>
              <a:ext cx="1598122" cy="2585323"/>
            </a:xfrm>
            <a:prstGeom prst="rect">
              <a:avLst/>
            </a:prstGeom>
            <a:noFill/>
            <a:ln>
              <a:solidFill>
                <a:schemeClr val="tx1"/>
              </a:solidFill>
            </a:ln>
          </p:spPr>
          <p:txBody>
            <a:bodyPr wrap="square" rtlCol="0">
              <a:spAutoFit/>
            </a:bodyPr>
            <a:lstStyle/>
            <a:p>
              <a:pPr marL="214313" indent="-214313">
                <a:buFont typeface="Arial" panose="020B0604020202020204" pitchFamily="34" charset="0"/>
                <a:buChar char="•"/>
              </a:pPr>
              <a:r>
                <a:rPr lang="it-IT" sz="1350" dirty="0"/>
                <a:t>Oggetti d’arte (47.78.3)</a:t>
              </a:r>
            </a:p>
            <a:p>
              <a:pPr marL="214313" indent="-214313">
                <a:buFont typeface="Arial" panose="020B0604020202020204" pitchFamily="34" charset="0"/>
                <a:buChar char="•"/>
              </a:pPr>
              <a:r>
                <a:rPr lang="it-IT" sz="1350" dirty="0"/>
                <a:t>Gallerie d’arte (47.78.31)</a:t>
              </a:r>
            </a:p>
            <a:p>
              <a:pPr marL="214313" indent="-214313">
                <a:buFont typeface="Arial" panose="020B0604020202020204" pitchFamily="34" charset="0"/>
                <a:buChar char="•"/>
              </a:pPr>
              <a:r>
                <a:rPr lang="it-IT" sz="1350" dirty="0"/>
                <a:t>Articoli per belle arti (47.78.37)</a:t>
              </a:r>
            </a:p>
            <a:p>
              <a:pPr marL="214313" indent="-214313">
                <a:buFont typeface="Arial" panose="020B0604020202020204" pitchFamily="34" charset="0"/>
                <a:buChar char="•"/>
              </a:pPr>
              <a:r>
                <a:rPr lang="it-IT" sz="1350" dirty="0"/>
                <a:t>Arredi sacri ed articoli religiosi (47.78.33)</a:t>
              </a:r>
            </a:p>
            <a:p>
              <a:pPr marL="214313" indent="-214313">
                <a:buFont typeface="Arial" panose="020B0604020202020204" pitchFamily="34" charset="0"/>
                <a:buChar char="•"/>
              </a:pPr>
              <a:r>
                <a:rPr lang="it-IT" sz="1350" dirty="0"/>
                <a:t>Filatelia</a:t>
              </a:r>
              <a:r>
                <a:rPr lang="en-GB" sz="1350" dirty="0"/>
                <a:t> e </a:t>
              </a:r>
              <a:r>
                <a:rPr lang="en-GB" sz="1350" dirty="0" err="1"/>
                <a:t>numismatica</a:t>
              </a:r>
              <a:r>
                <a:rPr lang="en-GB" sz="1350" dirty="0"/>
                <a:t> (47.78.91)</a:t>
              </a:r>
              <a:endParaRPr lang="it-IT" sz="1350" dirty="0"/>
            </a:p>
          </p:txBody>
        </p:sp>
        <p:sp>
          <p:nvSpPr>
            <p:cNvPr id="22" name="CasellaDiTesto 21"/>
            <p:cNvSpPr txBox="1"/>
            <p:nvPr/>
          </p:nvSpPr>
          <p:spPr>
            <a:xfrm>
              <a:off x="7463014" y="2110267"/>
              <a:ext cx="1592086" cy="715581"/>
            </a:xfrm>
            <a:prstGeom prst="rect">
              <a:avLst/>
            </a:prstGeom>
            <a:noFill/>
            <a:ln>
              <a:solidFill>
                <a:srgbClr val="25C7CF"/>
              </a:solidFill>
            </a:ln>
          </p:spPr>
          <p:txBody>
            <a:bodyPr wrap="square" rtlCol="0">
              <a:spAutoFit/>
            </a:bodyPr>
            <a:lstStyle/>
            <a:p>
              <a:pPr marL="214313" indent="-214313">
                <a:buFont typeface="Arial" panose="020B0604020202020204" pitchFamily="34" charset="0"/>
                <a:buChar char="•"/>
              </a:pPr>
              <a:r>
                <a:rPr lang="it-IT" sz="1350" dirty="0"/>
                <a:t>Stazioni </a:t>
              </a:r>
              <a:r>
                <a:rPr lang="it-IT" sz="1350" dirty="0" smtClean="0"/>
                <a:t>di servizio/ Pompe </a:t>
              </a:r>
              <a:r>
                <a:rPr lang="it-IT" sz="1350" dirty="0"/>
                <a:t>di benzina (47.3)</a:t>
              </a:r>
            </a:p>
          </p:txBody>
        </p:sp>
        <p:grpSp>
          <p:nvGrpSpPr>
            <p:cNvPr id="9" name="Gruppo 8"/>
            <p:cNvGrpSpPr/>
            <p:nvPr/>
          </p:nvGrpSpPr>
          <p:grpSpPr>
            <a:xfrm>
              <a:off x="3762950" y="3420874"/>
              <a:ext cx="1893703" cy="1903811"/>
              <a:chOff x="5753496" y="4096158"/>
              <a:chExt cx="2433140" cy="2538414"/>
            </a:xfrm>
          </p:grpSpPr>
          <p:sp>
            <p:nvSpPr>
              <p:cNvPr id="14" name="CasellaDiTesto 13"/>
              <p:cNvSpPr txBox="1"/>
              <p:nvPr/>
            </p:nvSpPr>
            <p:spPr>
              <a:xfrm>
                <a:off x="5753496" y="5957464"/>
                <a:ext cx="2433140" cy="677108"/>
              </a:xfrm>
              <a:prstGeom prst="rect">
                <a:avLst/>
              </a:prstGeom>
              <a:noFill/>
              <a:ln>
                <a:solidFill>
                  <a:schemeClr val="accent2"/>
                </a:solidFill>
              </a:ln>
            </p:spPr>
            <p:txBody>
              <a:bodyPr wrap="square" rtlCol="0">
                <a:spAutoFit/>
              </a:bodyPr>
              <a:lstStyle/>
              <a:p>
                <a:pPr marL="214313" indent="-214313">
                  <a:buFont typeface="Arial" panose="020B0604020202020204" pitchFamily="34" charset="0"/>
                  <a:buChar char="•"/>
                </a:pPr>
                <a:r>
                  <a:rPr lang="it-IT" sz="1350" dirty="0"/>
                  <a:t>Arredamento (47.78) </a:t>
                </a:r>
              </a:p>
              <a:p>
                <a:pPr marL="214313" indent="-214313">
                  <a:buFont typeface="Arial" panose="020B0604020202020204" pitchFamily="34" charset="0"/>
                  <a:buChar char="•"/>
                </a:pPr>
                <a:r>
                  <a:rPr lang="it-IT" sz="1350" dirty="0"/>
                  <a:t>Illuminazione (47.59)</a:t>
                </a:r>
                <a:endParaRPr lang="en-GB" sz="1350" dirty="0"/>
              </a:p>
            </p:txBody>
          </p:sp>
          <p:sp>
            <p:nvSpPr>
              <p:cNvPr id="15" name="CasellaDiTesto 14"/>
              <p:cNvSpPr txBox="1"/>
              <p:nvPr/>
            </p:nvSpPr>
            <p:spPr>
              <a:xfrm>
                <a:off x="5773358" y="4096158"/>
                <a:ext cx="2403910" cy="1785104"/>
              </a:xfrm>
              <a:prstGeom prst="rect">
                <a:avLst/>
              </a:prstGeom>
              <a:noFill/>
              <a:ln>
                <a:solidFill>
                  <a:schemeClr val="accent3"/>
                </a:solidFill>
              </a:ln>
            </p:spPr>
            <p:txBody>
              <a:bodyPr wrap="square" rtlCol="0">
                <a:spAutoFit/>
              </a:bodyPr>
              <a:lstStyle/>
              <a:p>
                <a:pPr marL="214313" indent="-214313">
                  <a:buFont typeface="Arial" panose="020B0604020202020204" pitchFamily="34" charset="0"/>
                  <a:buChar char="•"/>
                </a:pPr>
                <a:r>
                  <a:rPr lang="it-IT" sz="1350" dirty="0"/>
                  <a:t>Autoveicoli (45.11.01, 02)</a:t>
                </a:r>
              </a:p>
              <a:p>
                <a:pPr marL="214313" indent="-214313">
                  <a:buFont typeface="Arial" panose="020B0604020202020204" pitchFamily="34" charset="0"/>
                  <a:buChar char="•"/>
                </a:pPr>
                <a:r>
                  <a:rPr lang="it-IT" sz="1350" dirty="0"/>
                  <a:t>Motoveicoli (45.11.01, 02)</a:t>
                </a:r>
              </a:p>
              <a:p>
                <a:pPr marL="214313" indent="-214313">
                  <a:buFont typeface="Arial" panose="020B0604020202020204" pitchFamily="34" charset="0"/>
                  <a:buChar char="•"/>
                </a:pPr>
                <a:r>
                  <a:rPr lang="it-IT" sz="1350" dirty="0"/>
                  <a:t>Natanti (47.64.2)</a:t>
                </a:r>
              </a:p>
              <a:p>
                <a:pPr marL="214313" indent="-214313">
                  <a:buFont typeface="Arial" panose="020B0604020202020204" pitchFamily="34" charset="0"/>
                  <a:buChar char="•"/>
                </a:pPr>
                <a:r>
                  <a:rPr lang="it-IT" sz="1350" dirty="0"/>
                  <a:t>Biciclette (47.64.1)</a:t>
                </a:r>
                <a:endParaRPr lang="en-GB" sz="1350" dirty="0"/>
              </a:p>
            </p:txBody>
          </p:sp>
        </p:grpSp>
      </p:grpSp>
      <p:sp>
        <p:nvSpPr>
          <p:cNvPr id="20" name="Titolo 1"/>
          <p:cNvSpPr txBox="1">
            <a:spLocks/>
          </p:cNvSpPr>
          <p:nvPr/>
        </p:nvSpPr>
        <p:spPr>
          <a:xfrm>
            <a:off x="-90576" y="721561"/>
            <a:ext cx="8860331" cy="557429"/>
          </a:xfrm>
          <a:prstGeom prst="rect">
            <a:avLst/>
          </a:prstGeom>
        </p:spPr>
        <p:txBody>
          <a:bodyPr vert="horz" lIns="91440" tIns="45720" rIns="91440" bIns="45720" rtlCol="0" anchor="t" anchorCtr="0">
            <a:normAutofit fontScale="92500"/>
          </a:bodyPr>
          <a:lstStyle>
            <a:lvl1pPr marL="0" indent="0" algn="l" defTabSz="457200" rtl="0" eaLnBrk="1" latinLnBrk="0" hangingPunct="1">
              <a:spcBef>
                <a:spcPct val="0"/>
              </a:spcBef>
              <a:buNone/>
              <a:defRPr sz="2200" b="1" kern="1200">
                <a:solidFill>
                  <a:schemeClr val="bg1"/>
                </a:solidFill>
                <a:latin typeface="Arial"/>
                <a:ea typeface="+mj-ea"/>
                <a:cs typeface="Arial"/>
              </a:defRPr>
            </a:lvl1pPr>
          </a:lstStyle>
          <a:p>
            <a:r>
              <a:rPr lang="it-IT" sz="2100" dirty="0"/>
              <a:t>Non Alimentari: Clustering con corrispondenza codici ATECO (G+1R)</a:t>
            </a:r>
            <a:endParaRPr lang="en-GB" sz="2100" dirty="0"/>
          </a:p>
        </p:txBody>
      </p:sp>
      <p:sp>
        <p:nvSpPr>
          <p:cNvPr id="21" name="CasellaDiTesto 20"/>
          <p:cNvSpPr txBox="1"/>
          <p:nvPr/>
        </p:nvSpPr>
        <p:spPr>
          <a:xfrm>
            <a:off x="90399" y="-36695"/>
            <a:ext cx="7082444" cy="830997"/>
          </a:xfrm>
          <a:prstGeom prst="rect">
            <a:avLst/>
          </a:prstGeom>
          <a:noFill/>
        </p:spPr>
        <p:txBody>
          <a:bodyPr wrap="square" rtlCol="0">
            <a:spAutoFit/>
          </a:bodyPr>
          <a:lstStyle/>
          <a:p>
            <a:r>
              <a:rPr lang="it-IT" sz="2400" b="1" dirty="0">
                <a:solidFill>
                  <a:schemeClr val="bg1"/>
                </a:solidFill>
              </a:rPr>
              <a:t>Obiettivi per la lettura delle dinamiche delle imprese: </a:t>
            </a:r>
            <a:r>
              <a:rPr lang="it-IT" sz="2400" b="1" u="sng" dirty="0">
                <a:solidFill>
                  <a:schemeClr val="bg1"/>
                </a:solidFill>
              </a:rPr>
              <a:t>Verso una </a:t>
            </a:r>
            <a:r>
              <a:rPr lang="it-IT" sz="2400" b="1" u="sng" dirty="0" err="1">
                <a:solidFill>
                  <a:schemeClr val="bg1"/>
                </a:solidFill>
              </a:rPr>
              <a:t>clusterizzazione</a:t>
            </a:r>
            <a:r>
              <a:rPr lang="it-IT" sz="2400" b="1" u="sng" dirty="0">
                <a:solidFill>
                  <a:schemeClr val="bg1"/>
                </a:solidFill>
              </a:rPr>
              <a:t> delle attività commerciali</a:t>
            </a:r>
            <a:endParaRPr lang="en-GB" sz="2400" dirty="0"/>
          </a:p>
        </p:txBody>
      </p:sp>
    </p:spTree>
    <p:extLst>
      <p:ext uri="{BB962C8B-B14F-4D97-AF65-F5344CB8AC3E}">
        <p14:creationId xmlns:p14="http://schemas.microsoft.com/office/powerpoint/2010/main" val="16003364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a:t>
            </a:r>
            <a:r>
              <a:rPr lang="it-IT" dirty="0" err="1" smtClean="0"/>
              <a:t>clusterizzazione</a:t>
            </a:r>
            <a:r>
              <a:rPr lang="it-IT" dirty="0" smtClean="0"/>
              <a:t> in mappa</a:t>
            </a:r>
            <a:endParaRPr lang="en-GB" dirty="0"/>
          </a:p>
        </p:txBody>
      </p:sp>
      <p:pic>
        <p:nvPicPr>
          <p:cNvPr id="4" name="Segnaposto contenuto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1060450"/>
            <a:ext cx="8194723" cy="5795784"/>
          </a:xfrm>
          <a:ln>
            <a:solidFill>
              <a:schemeClr val="tx1"/>
            </a:solidFill>
          </a:ln>
        </p:spPr>
      </p:pic>
    </p:spTree>
    <p:extLst>
      <p:ext uri="{BB962C8B-B14F-4D97-AF65-F5344CB8AC3E}">
        <p14:creationId xmlns:p14="http://schemas.microsoft.com/office/powerpoint/2010/main" val="22725084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88521" y="1400175"/>
            <a:ext cx="8323726" cy="1781175"/>
          </a:xfrm>
        </p:spPr>
        <p:txBody>
          <a:bodyPr>
            <a:normAutofit/>
          </a:bodyPr>
          <a:lstStyle/>
          <a:p>
            <a:pPr marL="342900" indent="-342900">
              <a:buFont typeface="Arial" panose="020B0604020202020204" pitchFamily="34" charset="0"/>
              <a:buChar char="•"/>
            </a:pPr>
            <a:r>
              <a:rPr lang="it-IT" b="1" dirty="0">
                <a:effectLst>
                  <a:outerShdw blurRad="38100" dist="38100" dir="2700000" algn="tl">
                    <a:srgbClr val="000000">
                      <a:alpha val="43137"/>
                    </a:srgbClr>
                  </a:outerShdw>
                </a:effectLst>
                <a:latin typeface="+mn-lt"/>
              </a:rPr>
              <a:t>Individuazione dei soggetti economici attraverso classificazione </a:t>
            </a:r>
            <a:r>
              <a:rPr lang="it-IT" b="1" dirty="0" err="1" smtClean="0">
                <a:effectLst>
                  <a:outerShdw blurRad="38100" dist="38100" dir="2700000" algn="tl">
                    <a:srgbClr val="000000">
                      <a:alpha val="43137"/>
                    </a:srgbClr>
                  </a:outerShdw>
                </a:effectLst>
                <a:latin typeface="+mn-lt"/>
              </a:rPr>
              <a:t>ATECO+Clusterizzazione</a:t>
            </a:r>
            <a:r>
              <a:rPr lang="it-IT" b="1" dirty="0" smtClean="0">
                <a:effectLst>
                  <a:outerShdw blurRad="38100" dist="38100" dir="2700000" algn="tl">
                    <a:srgbClr val="000000">
                      <a:alpha val="43137"/>
                    </a:srgbClr>
                  </a:outerShdw>
                </a:effectLst>
                <a:latin typeface="+mn-lt"/>
              </a:rPr>
              <a:t>: </a:t>
            </a:r>
            <a:r>
              <a:rPr lang="it-IT" dirty="0" smtClean="0">
                <a:latin typeface="+mn-lt"/>
              </a:rPr>
              <a:t>permette di associare l’esposizione al meccanismo di danneggiamento</a:t>
            </a:r>
            <a:endParaRPr lang="en-GB" dirty="0">
              <a:latin typeface="+mn-lt"/>
            </a:endParaRPr>
          </a:p>
        </p:txBody>
      </p:sp>
      <p:sp>
        <p:nvSpPr>
          <p:cNvPr id="5" name="CasellaDiTesto 4"/>
          <p:cNvSpPr txBox="1"/>
          <p:nvPr/>
        </p:nvSpPr>
        <p:spPr>
          <a:xfrm>
            <a:off x="90399" y="172855"/>
            <a:ext cx="7082444" cy="830997"/>
          </a:xfrm>
          <a:prstGeom prst="rect">
            <a:avLst/>
          </a:prstGeom>
          <a:noFill/>
        </p:spPr>
        <p:txBody>
          <a:bodyPr wrap="square" rtlCol="0">
            <a:spAutoFit/>
          </a:bodyPr>
          <a:lstStyle/>
          <a:p>
            <a:r>
              <a:rPr lang="it-IT" sz="2400" b="1" dirty="0">
                <a:solidFill>
                  <a:schemeClr val="bg1"/>
                </a:solidFill>
              </a:rPr>
              <a:t>Obiettivi per la lettura delle dinamiche delle imprese: </a:t>
            </a:r>
            <a:r>
              <a:rPr lang="it-IT" sz="2400" b="1" u="sng" dirty="0">
                <a:solidFill>
                  <a:schemeClr val="bg1"/>
                </a:solidFill>
              </a:rPr>
              <a:t>Elaborazioni sulle attività economiche in generale</a:t>
            </a:r>
            <a:endParaRPr lang="en-GB" sz="2400" dirty="0"/>
          </a:p>
        </p:txBody>
      </p:sp>
      <p:sp>
        <p:nvSpPr>
          <p:cNvPr id="6" name="Rettangolo 5"/>
          <p:cNvSpPr/>
          <p:nvPr/>
        </p:nvSpPr>
        <p:spPr>
          <a:xfrm>
            <a:off x="288520" y="3181350"/>
            <a:ext cx="8245879" cy="2800767"/>
          </a:xfrm>
          <a:prstGeom prst="rect">
            <a:avLst/>
          </a:prstGeom>
        </p:spPr>
        <p:txBody>
          <a:bodyPr wrap="square">
            <a:spAutoFit/>
          </a:bodyPr>
          <a:lstStyle/>
          <a:p>
            <a:pPr marL="342900" indent="-342900">
              <a:buFont typeface="Arial" panose="020B0604020202020204" pitchFamily="34" charset="0"/>
              <a:buChar char="•"/>
            </a:pPr>
            <a:r>
              <a:rPr lang="it-IT" sz="2200" b="1" dirty="0">
                <a:effectLst>
                  <a:outerShdw blurRad="38100" dist="38100" dir="2700000" algn="tl">
                    <a:srgbClr val="000000">
                      <a:alpha val="43137"/>
                    </a:srgbClr>
                  </a:outerShdw>
                </a:effectLst>
              </a:rPr>
              <a:t>Utilizzazione delle banche dati </a:t>
            </a:r>
            <a:r>
              <a:rPr lang="it-IT" sz="2200" b="1" dirty="0" smtClean="0">
                <a:effectLst>
                  <a:outerShdw blurRad="38100" dist="38100" dir="2700000" algn="tl">
                    <a:srgbClr val="000000">
                      <a:alpha val="43137"/>
                    </a:srgbClr>
                  </a:outerShdw>
                </a:effectLst>
              </a:rPr>
              <a:t>ISTAT ed AIDA </a:t>
            </a:r>
            <a:r>
              <a:rPr lang="it-IT" sz="2200" dirty="0" smtClean="0"/>
              <a:t>per </a:t>
            </a:r>
            <a:r>
              <a:rPr lang="it-IT" sz="2200" dirty="0"/>
              <a:t>la valutazione dei valori esposti, con particolare riferimento a</a:t>
            </a:r>
          </a:p>
          <a:p>
            <a:pPr marL="800100" lvl="1" indent="-342900">
              <a:buFont typeface="Arial" panose="020B0604020202020204" pitchFamily="34" charset="0"/>
              <a:buChar char="•"/>
            </a:pPr>
            <a:r>
              <a:rPr lang="it-IT" sz="2200" b="1" dirty="0">
                <a:effectLst>
                  <a:outerShdw blurRad="38100" dist="38100" dir="2700000" algn="tl">
                    <a:srgbClr val="000000">
                      <a:alpha val="43137"/>
                    </a:srgbClr>
                  </a:outerShdw>
                </a:effectLst>
              </a:rPr>
              <a:t>Danno diretto</a:t>
            </a:r>
            <a:r>
              <a:rPr lang="it-IT" sz="2200" dirty="0"/>
              <a:t>: valore netto degli </a:t>
            </a:r>
            <a:r>
              <a:rPr lang="it-IT" sz="2200" dirty="0" err="1"/>
              <a:t>asset</a:t>
            </a:r>
            <a:r>
              <a:rPr lang="it-IT" sz="2200" dirty="0"/>
              <a:t> (strutture e contenuti) per tipologia di attività economica </a:t>
            </a:r>
          </a:p>
          <a:p>
            <a:pPr marL="800100" lvl="1" indent="-342900">
              <a:buFont typeface="Arial" panose="020B0604020202020204" pitchFamily="34" charset="0"/>
              <a:buChar char="•"/>
            </a:pPr>
            <a:r>
              <a:rPr lang="it-IT" sz="2200" b="1" dirty="0">
                <a:effectLst>
                  <a:outerShdw blurRad="38100" dist="38100" dir="2700000" algn="tl">
                    <a:srgbClr val="000000">
                      <a:alpha val="43137"/>
                    </a:srgbClr>
                  </a:outerShdw>
                </a:effectLst>
              </a:rPr>
              <a:t>Danno indiretto e sistemico</a:t>
            </a:r>
            <a:r>
              <a:rPr lang="it-IT" sz="2200" dirty="0"/>
              <a:t>: valore netto dei contenuti, numero di dipendenti e costruzione dell'indicatore di danno sistemico "valore degli </a:t>
            </a:r>
            <a:r>
              <a:rPr lang="it-IT" sz="2200" dirty="0" err="1"/>
              <a:t>asset</a:t>
            </a:r>
            <a:r>
              <a:rPr lang="it-IT" sz="2200" dirty="0"/>
              <a:t> per dipendente"</a:t>
            </a:r>
          </a:p>
          <a:p>
            <a:pPr marL="342900" indent="-342900">
              <a:buFont typeface="Arial" panose="020B0604020202020204" pitchFamily="34" charset="0"/>
              <a:buChar char="•"/>
            </a:pPr>
            <a:endParaRPr lang="it-IT" sz="2200" dirty="0"/>
          </a:p>
        </p:txBody>
      </p:sp>
    </p:spTree>
    <p:extLst>
      <p:ext uri="{BB962C8B-B14F-4D97-AF65-F5344CB8AC3E}">
        <p14:creationId xmlns:p14="http://schemas.microsoft.com/office/powerpoint/2010/main" val="25486695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43593" y="1518458"/>
            <a:ext cx="7819505" cy="3323987"/>
          </a:xfrm>
          <a:prstGeom prst="rect">
            <a:avLst/>
          </a:prstGeom>
          <a:noFill/>
        </p:spPr>
        <p:txBody>
          <a:bodyPr wrap="square" rtlCol="0">
            <a:spAutoFit/>
          </a:bodyPr>
          <a:lstStyle/>
          <a:p>
            <a:pPr marL="342900" indent="-342900">
              <a:buFont typeface="Wingdings" panose="05000000000000000000" pitchFamily="2" charset="2"/>
              <a:buChar char="q"/>
            </a:pPr>
            <a:r>
              <a:rPr lang="it-IT" sz="2400" b="1" dirty="0">
                <a:effectLst>
                  <a:outerShdw blurRad="38100" dist="38100" dir="2700000" algn="tl">
                    <a:srgbClr val="000000">
                      <a:alpha val="43137"/>
                    </a:srgbClr>
                  </a:outerShdw>
                </a:effectLst>
              </a:rPr>
              <a:t>Il valore aggiunto del progetto deriva dal considerare il sistema delle imprese come attore fondamentale appartenente ad un territorio</a:t>
            </a:r>
          </a:p>
          <a:p>
            <a:pPr marL="800100" lvl="1" indent="-342900">
              <a:buFont typeface="Wingdings" panose="05000000000000000000" pitchFamily="2" charset="2"/>
              <a:buChar char="ü"/>
            </a:pPr>
            <a:r>
              <a:rPr lang="it-IT" sz="2400" dirty="0"/>
              <a:t>da cui trae servizi </a:t>
            </a:r>
          </a:p>
          <a:p>
            <a:pPr marL="800100" lvl="1" indent="-342900">
              <a:buFont typeface="Wingdings" panose="05000000000000000000" pitchFamily="2" charset="2"/>
              <a:buChar char="ü"/>
            </a:pPr>
            <a:r>
              <a:rPr lang="it-IT" sz="2400" dirty="0"/>
              <a:t>al quale restituisce valore sotto forma di posti di lavoro, servizi offerti, manutenzione e cura del territorio stesso, e soprattutto in alcune aree, presidio umano e culturale. </a:t>
            </a:r>
          </a:p>
          <a:p>
            <a:endParaRPr lang="it-IT" dirty="0"/>
          </a:p>
        </p:txBody>
      </p:sp>
      <p:sp>
        <p:nvSpPr>
          <p:cNvPr id="3" name="CasellaDiTesto 2"/>
          <p:cNvSpPr txBox="1"/>
          <p:nvPr/>
        </p:nvSpPr>
        <p:spPr>
          <a:xfrm>
            <a:off x="387927" y="193964"/>
            <a:ext cx="7082444" cy="1200329"/>
          </a:xfrm>
          <a:prstGeom prst="rect">
            <a:avLst/>
          </a:prstGeom>
          <a:noFill/>
        </p:spPr>
        <p:txBody>
          <a:bodyPr wrap="square" rtlCol="0">
            <a:spAutoFit/>
          </a:bodyPr>
          <a:lstStyle/>
          <a:p>
            <a:r>
              <a:rPr lang="it-IT" sz="2400" b="1" dirty="0">
                <a:solidFill>
                  <a:schemeClr val="bg1"/>
                </a:solidFill>
              </a:rPr>
              <a:t>Le origini del lavoro di valutazione dei danni alle imprese </a:t>
            </a:r>
            <a:endParaRPr lang="en-GB" sz="2400" b="1" dirty="0">
              <a:solidFill>
                <a:schemeClr val="bg1"/>
              </a:solidFill>
            </a:endParaRPr>
          </a:p>
          <a:p>
            <a:endParaRPr lang="en-GB" sz="2400" dirty="0"/>
          </a:p>
        </p:txBody>
      </p:sp>
      <p:pic>
        <p:nvPicPr>
          <p:cNvPr id="4" name="Immagin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0559" y="6156977"/>
            <a:ext cx="1772244" cy="670207"/>
          </a:xfrm>
          <a:prstGeom prst="rect">
            <a:avLst/>
          </a:prstGeom>
        </p:spPr>
      </p:pic>
    </p:spTree>
    <p:extLst>
      <p:ext uri="{BB962C8B-B14F-4D97-AF65-F5344CB8AC3E}">
        <p14:creationId xmlns:p14="http://schemas.microsoft.com/office/powerpoint/2010/main" val="8195913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Danno diretto: il valore dei contenuti per sezione di censimento (ISTAT)</a:t>
            </a:r>
            <a:endParaRPr lang="en-GB" dirty="0"/>
          </a:p>
        </p:txBody>
      </p:sp>
      <p:pic>
        <p:nvPicPr>
          <p:cNvPr id="46082" name="Picture 2" descr="https://attachments.office.net/owa/guido.minucci%40polimi.it/service.svc/s/GetFileAttachment?id=AAMkAGVlZGNjZTc5LWMyYjMtNDlkNS05MjA2LTZjODk5ZWVmZjFmNgBGAAAAAABrzf8pffYDTYZu%2BIbxRokoBwD%2BRwEiUFWzSpAEqXJ86vDHAAAAFouqAABu%2BsuChEkKSY%2Fvhv4%2B%2Bci9AAIlIUAeAAABEgAQADggBRVpC6ROlQGHb8dlAus%3D&amp;X-OWA-CANARY=5FumVqzxZkmCFUUPu-DpA5D8Zdjo7dYYLdaX6BGEBA02I6XES8maoG8bJl9PcojxqFG2LIZvi08.&amp;token=eyJhbGciOiJSUzI1NiIsImtpZCI6IjA2MDBGOUY2NzQ2MjA3MzdFNzM0MDRFMjg3QzQ1QTgxOENCN0NFQjgiLCJ4NXQiOiJCZ0Q1OW5SaUJ6Zm5OQVRpaDhSYWdZeTN6cmciLCJ0eXAiOiJKV1QifQ.eyJ2ZXIiOiJFeGNoYW5nZS5DYWxsYmFjay5WMSIsImFwcGN0eHNlbmRlciI6Ik93YURvd25sb2FkQDBhMTc3MTJiLTZkZjMtNDI1ZC04MDhlLTMwOWRmMjhhNWVlYiIsImFwcGN0eCI6IntcIm1zZXhjaHByb3RcIjpcIm93YVwiLFwicHJpbWFyeXNpZFwiOlwiUy0xLTUtMjEtMjczMjI5MjQyNS0yOTQ3NzA4Mzg5LTMzMjczODM1MTAtNjQ0NzAxMVwiLFwicHVpZFwiOlwiMTE1Mzk3NzAyNTA1NTAzOTYxOFwiLFwib2lkXCI6XCJiNDMwNTVjMi1lOTk0LTRkN2MtYmQwYy00MTczYjQ0ODg3NWZcIixcInNjb3BlXCI6XCJPd2FEb3dubG9hZFwifSIsIm5iZiI6MTU2MDIwMTExNiwiZXhwIjoxNTYwMjAxNzE2LCJpc3MiOiIwMDAwMDAwMi0wMDAwLTBmZjEtY2UwMC0wMDAwMDAwMDAwMDBAMGExNzcxMmItNmRmMy00MjVkLTgwOGUtMzA5ZGYyOGE1ZWViIiwiYXVkIjoiMDAwMDAwMDItMDAwMC0wZmYxLWNlMDAtMDAwMDAwMDAwMDAwL2F0dGFjaG1lbnRzLm9mZmljZS5uZXRAMGExNzcxMmItNmRmMy00MjVkLTgwOGUtMzA5ZGYyOGE1ZWViIn0.sytvl1lDoNKSt714Q3ev56Mwh1ezQipzvBMEfceXQrG2oGJEH3P-aN9QTDgFKAXZ47k-ETaxVsobEA_6Adj-UE44S5NN55sb7kbzK5PyK9fYaBXpuVl3ln-Z4_lRn4f0y-0dW9FNQVLSTlR2lBY0lydWE5hVDtboENw1oY7TSNFq1UxL-OS6CakljSyELlftFeAeHzWG8Oyluh6iXvxHsljGxEdX7l1FNLL67hUqevVAHstNZ15Cxm21rK8SyxKeSmAuFyupgOkzEBLJTCMtnfoDrnDK3hthuO1Ai5ksJnCy-SZglS8i98Y-7xVbmBxKt2dpRZOlR7LarS_FsAo5Yg&amp;owa=outlook.office.com&amp;isImagePreview=Tru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271" y="1314075"/>
            <a:ext cx="7790329" cy="55080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6220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91609"/>
            <a:ext cx="8153162" cy="5766391"/>
          </a:xfrm>
          <a:prstGeom prst="rect">
            <a:avLst/>
          </a:prstGeom>
          <a:ln>
            <a:solidFill>
              <a:schemeClr val="tx1"/>
            </a:solidFill>
          </a:ln>
        </p:spPr>
      </p:pic>
      <p:sp>
        <p:nvSpPr>
          <p:cNvPr id="3" name="Titolo 1"/>
          <p:cNvSpPr>
            <a:spLocks noGrp="1"/>
          </p:cNvSpPr>
          <p:nvPr>
            <p:ph type="title"/>
          </p:nvPr>
        </p:nvSpPr>
        <p:spPr>
          <a:xfrm>
            <a:off x="127809" y="145328"/>
            <a:ext cx="8581043" cy="840400"/>
          </a:xfrm>
        </p:spPr>
        <p:txBody>
          <a:bodyPr>
            <a:normAutofit fontScale="90000"/>
          </a:bodyPr>
          <a:lstStyle/>
          <a:p>
            <a:r>
              <a:rPr lang="it-IT" dirty="0" smtClean="0"/>
              <a:t>Danno Diretto: Valore </a:t>
            </a:r>
            <a:r>
              <a:rPr lang="it-IT" dirty="0" smtClean="0"/>
              <a:t>aggiunto prodotto dai soggetti economici</a:t>
            </a:r>
            <a:br>
              <a:rPr lang="it-IT" dirty="0" smtClean="0"/>
            </a:br>
            <a:r>
              <a:rPr lang="it-IT" dirty="0" smtClean="0"/>
              <a:t>(dati DB AIDA)</a:t>
            </a:r>
            <a:endParaRPr lang="en-GB" dirty="0"/>
          </a:p>
        </p:txBody>
      </p:sp>
    </p:spTree>
    <p:extLst>
      <p:ext uri="{BB962C8B-B14F-4D97-AF65-F5344CB8AC3E}">
        <p14:creationId xmlns:p14="http://schemas.microsoft.com/office/powerpoint/2010/main" val="8873404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5517" y="139166"/>
            <a:ext cx="8581043" cy="840400"/>
          </a:xfrm>
        </p:spPr>
        <p:txBody>
          <a:bodyPr>
            <a:normAutofit/>
          </a:bodyPr>
          <a:lstStyle/>
          <a:p>
            <a:r>
              <a:rPr lang="it-IT" dirty="0" smtClean="0"/>
              <a:t>Danno </a:t>
            </a:r>
            <a:r>
              <a:rPr lang="it-IT" dirty="0" err="1" smtClean="0"/>
              <a:t>indiretto:Numero</a:t>
            </a:r>
            <a:r>
              <a:rPr lang="it-IT" dirty="0" smtClean="0"/>
              <a:t> di dipendenti per soggetto </a:t>
            </a:r>
            <a:br>
              <a:rPr lang="it-IT" dirty="0" smtClean="0"/>
            </a:br>
            <a:r>
              <a:rPr lang="it-IT" dirty="0" smtClean="0"/>
              <a:t>economico (DB AIDA)</a:t>
            </a:r>
            <a:endParaRPr lang="en-GB" dirty="0"/>
          </a:p>
        </p:txBody>
      </p:sp>
      <p:pic>
        <p:nvPicPr>
          <p:cNvPr id="4" name="Segnaposto contenuto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1268185"/>
            <a:ext cx="7881257" cy="5574083"/>
          </a:xfrm>
          <a:ln>
            <a:solidFill>
              <a:schemeClr val="tx1"/>
            </a:solidFill>
          </a:ln>
        </p:spPr>
      </p:pic>
    </p:spTree>
    <p:extLst>
      <p:ext uri="{BB962C8B-B14F-4D97-AF65-F5344CB8AC3E}">
        <p14:creationId xmlns:p14="http://schemas.microsoft.com/office/powerpoint/2010/main" val="1893898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8892" y="139166"/>
            <a:ext cx="8581043" cy="840400"/>
          </a:xfrm>
        </p:spPr>
        <p:txBody>
          <a:bodyPr/>
          <a:lstStyle/>
          <a:p>
            <a:r>
              <a:rPr lang="it-IT" dirty="0" smtClean="0"/>
              <a:t>Danno Diretto/</a:t>
            </a:r>
            <a:r>
              <a:rPr lang="it-IT" dirty="0" err="1" smtClean="0"/>
              <a:t>Indiretto:Salari</a:t>
            </a:r>
            <a:r>
              <a:rPr lang="it-IT" dirty="0" smtClean="0"/>
              <a:t> </a:t>
            </a:r>
            <a:r>
              <a:rPr lang="it-IT" dirty="0" smtClean="0"/>
              <a:t>e stipendi pagati dai </a:t>
            </a:r>
            <a:r>
              <a:rPr lang="it-IT" dirty="0" smtClean="0"/>
              <a:t/>
            </a:r>
            <a:br>
              <a:rPr lang="it-IT" dirty="0" smtClean="0"/>
            </a:br>
            <a:r>
              <a:rPr lang="it-IT" dirty="0" smtClean="0"/>
              <a:t>soggetti economici (AIDA)</a:t>
            </a:r>
            <a:endParaRPr lang="en-GB" dirty="0"/>
          </a:p>
        </p:txBody>
      </p:sp>
      <p:pic>
        <p:nvPicPr>
          <p:cNvPr id="4" name="Segnaposto contenuto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1084521"/>
            <a:ext cx="8163186" cy="5773479"/>
          </a:xfrm>
          <a:ln>
            <a:solidFill>
              <a:schemeClr val="tx1"/>
            </a:solidFill>
          </a:ln>
        </p:spPr>
      </p:pic>
    </p:spTree>
    <p:extLst>
      <p:ext uri="{BB962C8B-B14F-4D97-AF65-F5344CB8AC3E}">
        <p14:creationId xmlns:p14="http://schemas.microsoft.com/office/powerpoint/2010/main" val="29946497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9"/>
          <p:cNvGrpSpPr/>
          <p:nvPr/>
        </p:nvGrpSpPr>
        <p:grpSpPr>
          <a:xfrm>
            <a:off x="764771" y="932718"/>
            <a:ext cx="7226529" cy="5267534"/>
            <a:chOff x="0" y="0"/>
            <a:chExt cx="8628538" cy="6289481"/>
          </a:xfrm>
        </p:grpSpPr>
        <p:pic>
          <p:nvPicPr>
            <p:cNvPr id="3" name="Immagine 2"/>
            <p:cNvPicPr>
              <a:picLocks noChangeAspect="1"/>
            </p:cNvPicPr>
            <p:nvPr/>
          </p:nvPicPr>
          <p:blipFill>
            <a:blip r:embed="rId2"/>
            <a:stretch>
              <a:fillRect/>
            </a:stretch>
          </p:blipFill>
          <p:spPr>
            <a:xfrm>
              <a:off x="0" y="0"/>
              <a:ext cx="4197110" cy="5864341"/>
            </a:xfrm>
            <a:prstGeom prst="rect">
              <a:avLst/>
            </a:prstGeom>
          </p:spPr>
        </p:pic>
        <p:sp>
          <p:nvSpPr>
            <p:cNvPr id="5" name="CasellaDiTesto 4"/>
            <p:cNvSpPr txBox="1"/>
            <p:nvPr/>
          </p:nvSpPr>
          <p:spPr>
            <a:xfrm>
              <a:off x="2276240" y="5848495"/>
              <a:ext cx="4352181" cy="440986"/>
            </a:xfrm>
            <a:prstGeom prst="rect">
              <a:avLst/>
            </a:prstGeom>
            <a:noFill/>
          </p:spPr>
          <p:txBody>
            <a:bodyPr wrap="square" rtlCol="0">
              <a:spAutoFit/>
            </a:bodyPr>
            <a:lstStyle/>
            <a:p>
              <a:r>
                <a:rPr lang="it-IT" dirty="0"/>
                <a:t>Elaborazioni di Edoardo </a:t>
              </a:r>
              <a:r>
                <a:rPr lang="it-IT" dirty="0" err="1"/>
                <a:t>Gattai</a:t>
              </a:r>
              <a:r>
                <a:rPr lang="it-IT" dirty="0"/>
                <a:t> 2019</a:t>
              </a:r>
            </a:p>
          </p:txBody>
        </p:sp>
        <p:pic>
          <p:nvPicPr>
            <p:cNvPr id="6" name="Immagine 5"/>
            <p:cNvPicPr>
              <a:picLocks noChangeAspect="1"/>
            </p:cNvPicPr>
            <p:nvPr/>
          </p:nvPicPr>
          <p:blipFill>
            <a:blip r:embed="rId3"/>
            <a:stretch>
              <a:fillRect/>
            </a:stretch>
          </p:blipFill>
          <p:spPr>
            <a:xfrm>
              <a:off x="4197110" y="25405"/>
              <a:ext cx="4165840" cy="5838936"/>
            </a:xfrm>
            <a:prstGeom prst="rect">
              <a:avLst/>
            </a:prstGeom>
          </p:spPr>
        </p:pic>
        <p:sp>
          <p:nvSpPr>
            <p:cNvPr id="7" name="CasellaDiTesto 6"/>
            <p:cNvSpPr txBox="1"/>
            <p:nvPr/>
          </p:nvSpPr>
          <p:spPr>
            <a:xfrm>
              <a:off x="7213107" y="5841515"/>
              <a:ext cx="1415431" cy="404236"/>
            </a:xfrm>
            <a:prstGeom prst="rect">
              <a:avLst/>
            </a:prstGeom>
            <a:noFill/>
          </p:spPr>
          <p:txBody>
            <a:bodyPr wrap="square" rtlCol="0">
              <a:spAutoFit/>
            </a:bodyPr>
            <a:lstStyle/>
            <a:p>
              <a:r>
                <a:rPr lang="it-IT" sz="1600" b="1" dirty="0"/>
                <a:t>Con argine</a:t>
              </a:r>
            </a:p>
          </p:txBody>
        </p:sp>
        <p:sp>
          <p:nvSpPr>
            <p:cNvPr id="8" name="CasellaDiTesto 7"/>
            <p:cNvSpPr txBox="1"/>
            <p:nvPr/>
          </p:nvSpPr>
          <p:spPr>
            <a:xfrm>
              <a:off x="99398" y="5738356"/>
              <a:ext cx="1629467" cy="338554"/>
            </a:xfrm>
            <a:prstGeom prst="rect">
              <a:avLst/>
            </a:prstGeom>
            <a:noFill/>
          </p:spPr>
          <p:txBody>
            <a:bodyPr wrap="square" rtlCol="0">
              <a:spAutoFit/>
            </a:bodyPr>
            <a:lstStyle/>
            <a:p>
              <a:r>
                <a:rPr lang="it-IT" sz="1600" b="1" dirty="0"/>
                <a:t>Senza argine</a:t>
              </a:r>
            </a:p>
          </p:txBody>
        </p:sp>
      </p:grpSp>
      <p:sp>
        <p:nvSpPr>
          <p:cNvPr id="11" name="CasellaDiTesto 10"/>
          <p:cNvSpPr txBox="1"/>
          <p:nvPr/>
        </p:nvSpPr>
        <p:spPr>
          <a:xfrm>
            <a:off x="0" y="152638"/>
            <a:ext cx="7991300" cy="430887"/>
          </a:xfrm>
          <a:prstGeom prst="rect">
            <a:avLst/>
          </a:prstGeom>
          <a:noFill/>
        </p:spPr>
        <p:txBody>
          <a:bodyPr wrap="square" rtlCol="0">
            <a:spAutoFit/>
          </a:bodyPr>
          <a:lstStyle/>
          <a:p>
            <a:r>
              <a:rPr lang="it-IT" sz="2200" b="1" dirty="0">
                <a:solidFill>
                  <a:schemeClr val="bg1"/>
                </a:solidFill>
              </a:rPr>
              <a:t>L</a:t>
            </a:r>
            <a:r>
              <a:rPr lang="it-IT" sz="2200" b="1" dirty="0" smtClean="0">
                <a:solidFill>
                  <a:schemeClr val="bg1"/>
                </a:solidFill>
              </a:rPr>
              <a:t>'indicatore </a:t>
            </a:r>
            <a:r>
              <a:rPr lang="it-IT" sz="2200" b="1" dirty="0">
                <a:solidFill>
                  <a:schemeClr val="bg1"/>
                </a:solidFill>
              </a:rPr>
              <a:t>di danno sistemico "valore degli </a:t>
            </a:r>
            <a:r>
              <a:rPr lang="it-IT" sz="2200" b="1" dirty="0" err="1">
                <a:solidFill>
                  <a:schemeClr val="bg1"/>
                </a:solidFill>
              </a:rPr>
              <a:t>asset</a:t>
            </a:r>
            <a:r>
              <a:rPr lang="it-IT" sz="2200" b="1" dirty="0">
                <a:solidFill>
                  <a:schemeClr val="bg1"/>
                </a:solidFill>
              </a:rPr>
              <a:t> per </a:t>
            </a:r>
            <a:r>
              <a:rPr lang="it-IT" sz="2200" b="1" dirty="0" smtClean="0">
                <a:solidFill>
                  <a:schemeClr val="bg1"/>
                </a:solidFill>
              </a:rPr>
              <a:t>dipendente</a:t>
            </a:r>
            <a:r>
              <a:rPr lang="it-IT" sz="2200" b="1" dirty="0">
                <a:solidFill>
                  <a:schemeClr val="bg1"/>
                </a:solidFill>
              </a:rPr>
              <a:t> "</a:t>
            </a:r>
            <a:endParaRPr lang="en-GB" sz="2200" b="1" dirty="0">
              <a:solidFill>
                <a:schemeClr val="bg1"/>
              </a:solidFill>
            </a:endParaRPr>
          </a:p>
        </p:txBody>
      </p:sp>
    </p:spTree>
    <p:extLst>
      <p:ext uri="{BB962C8B-B14F-4D97-AF65-F5344CB8AC3E}">
        <p14:creationId xmlns:p14="http://schemas.microsoft.com/office/powerpoint/2010/main" val="2262174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64695" y="1381123"/>
            <a:ext cx="8817379" cy="5095875"/>
          </a:xfrm>
        </p:spPr>
        <p:txBody>
          <a:bodyPr>
            <a:normAutofit/>
          </a:bodyPr>
          <a:lstStyle/>
          <a:p>
            <a:pPr marL="342900" indent="-342900" algn="just">
              <a:buFont typeface="Arial" panose="020B0604020202020204" pitchFamily="34" charset="0"/>
              <a:buChar char="•"/>
            </a:pPr>
            <a:r>
              <a:rPr lang="it-IT" dirty="0">
                <a:latin typeface="+mn-lt"/>
              </a:rPr>
              <a:t>Individuazione di </a:t>
            </a:r>
            <a:r>
              <a:rPr lang="it-IT" b="1" dirty="0">
                <a:effectLst>
                  <a:outerShdw blurRad="38100" dist="38100" dir="2700000" algn="tl">
                    <a:srgbClr val="000000">
                      <a:alpha val="43137"/>
                    </a:srgbClr>
                  </a:outerShdw>
                </a:effectLst>
                <a:latin typeface="+mn-lt"/>
              </a:rPr>
              <a:t>database e dati omogenei e </a:t>
            </a:r>
            <a:r>
              <a:rPr lang="it-IT" b="1" dirty="0" err="1">
                <a:effectLst>
                  <a:outerShdw blurRad="38100" dist="38100" dir="2700000" algn="tl">
                    <a:srgbClr val="000000">
                      <a:alpha val="43137"/>
                    </a:srgbClr>
                  </a:outerShdw>
                </a:effectLst>
                <a:latin typeface="+mn-lt"/>
              </a:rPr>
              <a:t>geolocalizzati</a:t>
            </a:r>
            <a:r>
              <a:rPr lang="it-IT" b="1" dirty="0">
                <a:effectLst>
                  <a:outerShdw blurRad="38100" dist="38100" dir="2700000" algn="tl">
                    <a:srgbClr val="000000">
                      <a:alpha val="43137"/>
                    </a:srgbClr>
                  </a:outerShdw>
                </a:effectLst>
                <a:latin typeface="+mn-lt"/>
              </a:rPr>
              <a:t> </a:t>
            </a:r>
            <a:r>
              <a:rPr lang="it-IT" dirty="0">
                <a:latin typeface="+mn-lt"/>
              </a:rPr>
              <a:t>in modo chiaro e univoco</a:t>
            </a:r>
          </a:p>
          <a:p>
            <a:pPr marL="342900" indent="-342900" algn="just">
              <a:buFont typeface="Arial" panose="020B0604020202020204" pitchFamily="34" charset="0"/>
              <a:buChar char="•"/>
            </a:pPr>
            <a:r>
              <a:rPr lang="it-IT" dirty="0">
                <a:latin typeface="+mn-lt"/>
              </a:rPr>
              <a:t>Proseguimento delle </a:t>
            </a:r>
            <a:r>
              <a:rPr lang="it-IT" b="1" dirty="0">
                <a:effectLst>
                  <a:outerShdw blurRad="38100" dist="38100" dir="2700000" algn="tl">
                    <a:srgbClr val="000000">
                      <a:alpha val="43137"/>
                    </a:srgbClr>
                  </a:outerShdw>
                </a:effectLst>
                <a:latin typeface="+mn-lt"/>
              </a:rPr>
              <a:t>attività di raccolta di dati sui danni subiti dalle imprese nella realità degli eventi calamitosi nei diversi territori </a:t>
            </a:r>
            <a:r>
              <a:rPr lang="it-IT" dirty="0">
                <a:latin typeface="+mn-lt"/>
              </a:rPr>
              <a:t>oggetto di indagine, per </a:t>
            </a:r>
            <a:r>
              <a:rPr lang="it-IT" b="1" dirty="0">
                <a:effectLst>
                  <a:outerShdw blurRad="38100" dist="38100" dir="2700000" algn="tl">
                    <a:srgbClr val="000000">
                      <a:alpha val="43137"/>
                    </a:srgbClr>
                  </a:outerShdw>
                </a:effectLst>
                <a:latin typeface="+mn-lt"/>
              </a:rPr>
              <a:t>migliorare la valutazione di danno e di vulnerabilità</a:t>
            </a:r>
          </a:p>
          <a:p>
            <a:pPr marL="342900" indent="-342900" algn="just">
              <a:buFont typeface="Arial" panose="020B0604020202020204" pitchFamily="34" charset="0"/>
              <a:buChar char="•"/>
            </a:pPr>
            <a:r>
              <a:rPr lang="it-IT" dirty="0">
                <a:latin typeface="+mn-lt"/>
              </a:rPr>
              <a:t>Incremento del </a:t>
            </a:r>
            <a:r>
              <a:rPr lang="it-IT" b="1" dirty="0">
                <a:effectLst>
                  <a:outerShdw blurRad="38100" dist="38100" dir="2700000" algn="tl">
                    <a:srgbClr val="000000">
                      <a:alpha val="43137"/>
                    </a:srgbClr>
                  </a:outerShdw>
                </a:effectLst>
                <a:latin typeface="+mn-lt"/>
              </a:rPr>
              <a:t>numero e delle tipologie di indicatori da utilizzare per la valutazione dei valori esposti</a:t>
            </a:r>
            <a:r>
              <a:rPr lang="it-IT" dirty="0">
                <a:latin typeface="+mn-lt"/>
              </a:rPr>
              <a:t>, affinandoli per specificità e dettaglio in modo da </a:t>
            </a:r>
            <a:r>
              <a:rPr lang="it-IT" b="1" dirty="0">
                <a:effectLst>
                  <a:outerShdw blurRad="38100" dist="38100" dir="2700000" algn="tl">
                    <a:srgbClr val="000000">
                      <a:alpha val="43137"/>
                    </a:srgbClr>
                  </a:outerShdw>
                </a:effectLst>
                <a:latin typeface="+mn-lt"/>
              </a:rPr>
              <a:t>rafforzare il significato della costruzione di scenari di danno ex ante basati su dati disponibili in banche dati accessibili </a:t>
            </a:r>
            <a:r>
              <a:rPr lang="it-IT" dirty="0">
                <a:latin typeface="+mn-lt"/>
              </a:rPr>
              <a:t>(almeno in via sperimentale)</a:t>
            </a:r>
          </a:p>
          <a:p>
            <a:pPr marL="342900" indent="-342900" algn="just">
              <a:buFont typeface="Arial" panose="020B0604020202020204" pitchFamily="34" charset="0"/>
              <a:buChar char="•"/>
            </a:pPr>
            <a:r>
              <a:rPr lang="it-IT" dirty="0">
                <a:latin typeface="+mn-lt"/>
              </a:rPr>
              <a:t>Rafforzamento </a:t>
            </a:r>
            <a:r>
              <a:rPr lang="it-IT" b="1" dirty="0">
                <a:effectLst>
                  <a:outerShdw blurRad="38100" dist="38100" dir="2700000" algn="tl">
                    <a:srgbClr val="000000">
                      <a:alpha val="43137"/>
                    </a:srgbClr>
                  </a:outerShdw>
                </a:effectLst>
                <a:latin typeface="+mn-lt"/>
              </a:rPr>
              <a:t>delle conoscenze sulle caratteristiche degli impianti di produzione (edifici e macchinari) e delle catene logistiche per il miglioramento delle analisi di vulnerabilità ex ante</a:t>
            </a:r>
          </a:p>
          <a:p>
            <a:pPr algn="just"/>
            <a:endParaRPr lang="en-GB" dirty="0">
              <a:latin typeface="+mn-lt"/>
            </a:endParaRPr>
          </a:p>
        </p:txBody>
      </p:sp>
      <p:sp>
        <p:nvSpPr>
          <p:cNvPr id="5" name="CasellaDiTesto 4"/>
          <p:cNvSpPr txBox="1"/>
          <p:nvPr/>
        </p:nvSpPr>
        <p:spPr>
          <a:xfrm>
            <a:off x="90399" y="172855"/>
            <a:ext cx="7082444" cy="830997"/>
          </a:xfrm>
          <a:prstGeom prst="rect">
            <a:avLst/>
          </a:prstGeom>
          <a:noFill/>
        </p:spPr>
        <p:txBody>
          <a:bodyPr wrap="square" rtlCol="0">
            <a:spAutoFit/>
          </a:bodyPr>
          <a:lstStyle/>
          <a:p>
            <a:r>
              <a:rPr lang="it-IT" sz="2400" b="1" dirty="0">
                <a:solidFill>
                  <a:schemeClr val="bg1"/>
                </a:solidFill>
              </a:rPr>
              <a:t>Obiettivi per la lettura delle dinamiche delle imprese: </a:t>
            </a:r>
            <a:r>
              <a:rPr lang="it-IT" sz="2400" b="1" u="sng" dirty="0">
                <a:solidFill>
                  <a:schemeClr val="bg1"/>
                </a:solidFill>
              </a:rPr>
              <a:t>Le sfide per il futuro</a:t>
            </a:r>
            <a:endParaRPr lang="en-GB" sz="2400" dirty="0"/>
          </a:p>
        </p:txBody>
      </p:sp>
    </p:spTree>
    <p:extLst>
      <p:ext uri="{BB962C8B-B14F-4D97-AF65-F5344CB8AC3E}">
        <p14:creationId xmlns:p14="http://schemas.microsoft.com/office/powerpoint/2010/main" val="35611086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73902" y="3666406"/>
            <a:ext cx="2631223" cy="1815882"/>
          </a:xfrm>
          <a:prstGeom prst="rect">
            <a:avLst/>
          </a:prstGeom>
        </p:spPr>
        <p:txBody>
          <a:bodyPr wrap="square">
            <a:spAutoFit/>
          </a:bodyPr>
          <a:lstStyle/>
          <a:p>
            <a:r>
              <a:rPr lang="es-ES_tradnl" sz="1400" b="1" dirty="0" smtClean="0">
                <a:latin typeface="Avenir Book"/>
                <a:cs typeface="Avenir Book"/>
              </a:rPr>
              <a:t>Guido </a:t>
            </a:r>
            <a:r>
              <a:rPr lang="es-ES_tradnl" sz="1400" b="1" dirty="0">
                <a:latin typeface="Avenir Book"/>
                <a:cs typeface="Avenir Book"/>
              </a:rPr>
              <a:t>Minucci</a:t>
            </a:r>
          </a:p>
          <a:p>
            <a:r>
              <a:rPr lang="it-IT" sz="1400" dirty="0" err="1">
                <a:latin typeface="Avenir Book"/>
                <a:cs typeface="Avenir Book"/>
                <a:hlinkClick r:id="rId2"/>
              </a:rPr>
              <a:t>guido.minucci</a:t>
            </a:r>
            <a:r>
              <a:rPr lang="pl-PL" sz="1400" dirty="0" smtClean="0">
                <a:latin typeface="Avenir Book"/>
                <a:cs typeface="Avenir Book"/>
                <a:hlinkClick r:id="rId2"/>
              </a:rPr>
              <a:t>@polimi.it</a:t>
            </a:r>
            <a:endParaRPr lang="it-IT" sz="1400" dirty="0" smtClean="0">
              <a:latin typeface="Avenir Book"/>
              <a:cs typeface="Avenir Book"/>
            </a:endParaRPr>
          </a:p>
          <a:p>
            <a:endParaRPr lang="it-IT" sz="1400" dirty="0">
              <a:latin typeface="Avenir Book"/>
              <a:cs typeface="Avenir Book"/>
              <a:hlinkClick r:id="rId3"/>
            </a:endParaRPr>
          </a:p>
          <a:p>
            <a:r>
              <a:rPr lang="it-IT" sz="1400" b="1" dirty="0">
                <a:latin typeface="Avenir Book"/>
                <a:cs typeface="Avenir Book"/>
              </a:rPr>
              <a:t>Giulia Pesaro </a:t>
            </a:r>
          </a:p>
          <a:p>
            <a:r>
              <a:rPr lang="it-IT" sz="1400" dirty="0" smtClean="0">
                <a:latin typeface="Avenir Book"/>
                <a:cs typeface="Avenir Book"/>
                <a:hlinkClick r:id="rId4"/>
              </a:rPr>
              <a:t>giulia.pesaro@polimi.it</a:t>
            </a:r>
            <a:endParaRPr lang="it-IT" sz="1400" dirty="0" smtClean="0">
              <a:latin typeface="Avenir Book"/>
              <a:cs typeface="Avenir Book"/>
            </a:endParaRPr>
          </a:p>
          <a:p>
            <a:r>
              <a:rPr lang="it-IT" sz="1400" u="sng" dirty="0" smtClean="0">
                <a:latin typeface="Avenir Book"/>
                <a:cs typeface="Avenir Book"/>
              </a:rPr>
              <a:t> </a:t>
            </a:r>
            <a:endParaRPr lang="it-IT" sz="1400" u="sng" dirty="0">
              <a:latin typeface="Avenir Book"/>
              <a:cs typeface="Avenir Book"/>
            </a:endParaRPr>
          </a:p>
          <a:p>
            <a:endParaRPr lang="pl-PL" sz="1400" dirty="0">
              <a:latin typeface="Avenir Book"/>
              <a:cs typeface="Avenir Book"/>
              <a:hlinkClick r:id="rId3"/>
            </a:endParaRPr>
          </a:p>
          <a:p>
            <a:endParaRPr lang="it-IT" sz="1400" dirty="0">
              <a:latin typeface="Avenir Book"/>
              <a:cs typeface="Avenir Book"/>
            </a:endParaRPr>
          </a:p>
        </p:txBody>
      </p:sp>
      <p:sp>
        <p:nvSpPr>
          <p:cNvPr id="9" name="CasellaDiTesto 8"/>
          <p:cNvSpPr txBox="1"/>
          <p:nvPr/>
        </p:nvSpPr>
        <p:spPr>
          <a:xfrm>
            <a:off x="2130721" y="2111978"/>
            <a:ext cx="5155903" cy="646331"/>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it-IT" sz="3600" i="1" dirty="0">
                <a:solidFill>
                  <a:srgbClr val="C00000"/>
                </a:solidFill>
                <a:effectLst>
                  <a:outerShdw blurRad="38100" dist="38100" dir="2700000" algn="tl">
                    <a:srgbClr val="000000">
                      <a:alpha val="43137"/>
                    </a:srgbClr>
                  </a:outerShdw>
                </a:effectLst>
              </a:rPr>
              <a:t>Grazie per l'attenzione!</a:t>
            </a:r>
          </a:p>
        </p:txBody>
      </p:sp>
      <p:pic>
        <p:nvPicPr>
          <p:cNvPr id="2" name="Immagine 1"/>
          <p:cNvPicPr>
            <a:picLocks noChangeAspect="1"/>
          </p:cNvPicPr>
          <p:nvPr/>
        </p:nvPicPr>
        <p:blipFill>
          <a:blip r:embed="rId5"/>
          <a:stretch>
            <a:fillRect/>
          </a:stretch>
        </p:blipFill>
        <p:spPr>
          <a:xfrm>
            <a:off x="193486" y="5051401"/>
            <a:ext cx="7328277" cy="908097"/>
          </a:xfrm>
          <a:prstGeom prst="rect">
            <a:avLst/>
          </a:prstGeom>
        </p:spPr>
      </p:pic>
    </p:spTree>
    <p:extLst>
      <p:ext uri="{BB962C8B-B14F-4D97-AF65-F5344CB8AC3E}">
        <p14:creationId xmlns:p14="http://schemas.microsoft.com/office/powerpoint/2010/main" val="9022429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43593" y="1518458"/>
            <a:ext cx="7819505" cy="4524315"/>
          </a:xfrm>
          <a:prstGeom prst="rect">
            <a:avLst/>
          </a:prstGeom>
          <a:noFill/>
        </p:spPr>
        <p:txBody>
          <a:bodyPr wrap="square" rtlCol="0">
            <a:spAutoFit/>
          </a:bodyPr>
          <a:lstStyle/>
          <a:p>
            <a:pPr marL="342900" indent="-342900">
              <a:buFont typeface="Wingdings" panose="05000000000000000000" pitchFamily="2" charset="2"/>
              <a:buChar char="q"/>
            </a:pPr>
            <a:r>
              <a:rPr lang="it-IT" sz="2400" b="1" dirty="0">
                <a:effectLst>
                  <a:outerShdw blurRad="38100" dist="38100" dir="2700000" algn="tl">
                    <a:srgbClr val="000000">
                      <a:alpha val="43137"/>
                    </a:srgbClr>
                  </a:outerShdw>
                </a:effectLst>
              </a:rPr>
              <a:t>La prospettiva territoriale </a:t>
            </a:r>
            <a:r>
              <a:rPr lang="it-IT" sz="2400" dirty="0"/>
              <a:t>determina quindi la necessità di includere, negli strumenti di analisi, </a:t>
            </a:r>
            <a:r>
              <a:rPr lang="it-IT" sz="2400" b="1" dirty="0">
                <a:effectLst>
                  <a:outerShdw blurRad="38100" dist="38100" dir="2700000" algn="tl">
                    <a:srgbClr val="000000">
                      <a:alpha val="43137"/>
                    </a:srgbClr>
                  </a:outerShdw>
                </a:effectLst>
              </a:rPr>
              <a:t>l'esposizione, la vulnerabilità e la resilienza del sistema economico locale da molti punti di vista</a:t>
            </a:r>
          </a:p>
          <a:p>
            <a:pPr marL="800100" lvl="1" indent="-342900">
              <a:buFont typeface="Wingdings" panose="05000000000000000000" pitchFamily="2" charset="2"/>
              <a:buChar char="ü"/>
            </a:pPr>
            <a:r>
              <a:rPr lang="it-IT" sz="2400" b="1" dirty="0">
                <a:effectLst>
                  <a:outerShdw blurRad="38100" dist="38100" dir="2700000" algn="tl">
                    <a:srgbClr val="000000">
                      <a:alpha val="43137"/>
                    </a:srgbClr>
                  </a:outerShdw>
                </a:effectLst>
              </a:rPr>
              <a:t>spazi</a:t>
            </a:r>
            <a:r>
              <a:rPr lang="it-IT" sz="2400" dirty="0"/>
              <a:t> produttivi e commerciali</a:t>
            </a:r>
          </a:p>
          <a:p>
            <a:pPr marL="800100" lvl="1" indent="-342900">
              <a:buFont typeface="Wingdings" panose="05000000000000000000" pitchFamily="2" charset="2"/>
              <a:buChar char="ü"/>
            </a:pPr>
            <a:r>
              <a:rPr lang="it-IT" sz="2400" dirty="0"/>
              <a:t>tipologia di </a:t>
            </a:r>
            <a:r>
              <a:rPr lang="it-IT" sz="2400" b="1" dirty="0">
                <a:effectLst>
                  <a:outerShdw blurRad="38100" dist="38100" dir="2700000" algn="tl">
                    <a:srgbClr val="000000">
                      <a:alpha val="43137"/>
                    </a:srgbClr>
                  </a:outerShdw>
                </a:effectLst>
              </a:rPr>
              <a:t>attrezzature, materie prime, prodotti e servizi</a:t>
            </a:r>
          </a:p>
          <a:p>
            <a:pPr marL="800100" lvl="1" indent="-342900">
              <a:buFont typeface="Wingdings" panose="05000000000000000000" pitchFamily="2" charset="2"/>
              <a:buChar char="ü"/>
            </a:pPr>
            <a:r>
              <a:rPr lang="it-IT" sz="2400" b="1" dirty="0">
                <a:effectLst>
                  <a:outerShdw blurRad="38100" dist="38100" dir="2700000" algn="tl">
                    <a:srgbClr val="000000">
                      <a:alpha val="43137"/>
                    </a:srgbClr>
                  </a:outerShdw>
                </a:effectLst>
              </a:rPr>
              <a:t>occupazione</a:t>
            </a:r>
          </a:p>
          <a:p>
            <a:pPr marL="800100" lvl="1" indent="-342900">
              <a:buFont typeface="Wingdings" panose="05000000000000000000" pitchFamily="2" charset="2"/>
              <a:buChar char="ü"/>
            </a:pPr>
            <a:r>
              <a:rPr lang="it-IT" sz="2400" b="1" dirty="0">
                <a:effectLst>
                  <a:outerShdw blurRad="38100" dist="38100" dir="2700000" algn="tl">
                    <a:srgbClr val="000000">
                      <a:alpha val="43137"/>
                    </a:srgbClr>
                  </a:outerShdw>
                </a:effectLst>
              </a:rPr>
              <a:t>relazioni con il sistema dei servizi pubblici e delle infrastrutture: </a:t>
            </a:r>
            <a:r>
              <a:rPr lang="it-IT" sz="2400" dirty="0"/>
              <a:t> accessibilità e mobilità delle merci (aree urbane, </a:t>
            </a:r>
            <a:r>
              <a:rPr lang="it-IT" sz="2400" dirty="0" err="1"/>
              <a:t>hub</a:t>
            </a:r>
            <a:r>
              <a:rPr lang="it-IT" sz="2400" dirty="0"/>
              <a:t> logistici, porti, aeroporti…) e dei lavoratori, servizi pubblici a rete e urbani</a:t>
            </a:r>
            <a:endParaRPr lang="en-GB" dirty="0"/>
          </a:p>
        </p:txBody>
      </p:sp>
      <p:sp>
        <p:nvSpPr>
          <p:cNvPr id="3" name="CasellaDiTesto 2"/>
          <p:cNvSpPr txBox="1"/>
          <p:nvPr/>
        </p:nvSpPr>
        <p:spPr>
          <a:xfrm>
            <a:off x="387927" y="193964"/>
            <a:ext cx="7082444" cy="1200329"/>
          </a:xfrm>
          <a:prstGeom prst="rect">
            <a:avLst/>
          </a:prstGeom>
          <a:noFill/>
        </p:spPr>
        <p:txBody>
          <a:bodyPr wrap="square" rtlCol="0">
            <a:spAutoFit/>
          </a:bodyPr>
          <a:lstStyle/>
          <a:p>
            <a:r>
              <a:rPr lang="it-IT" sz="2400" b="1" dirty="0">
                <a:solidFill>
                  <a:schemeClr val="bg1"/>
                </a:solidFill>
              </a:rPr>
              <a:t>Le origini del lavoro di valutazione dei danni alle imprese </a:t>
            </a:r>
            <a:endParaRPr lang="en-GB" sz="2400" b="1" dirty="0">
              <a:solidFill>
                <a:schemeClr val="bg1"/>
              </a:solidFill>
            </a:endParaRPr>
          </a:p>
          <a:p>
            <a:endParaRPr lang="en-GB" sz="2400" dirty="0"/>
          </a:p>
        </p:txBody>
      </p:sp>
      <p:pic>
        <p:nvPicPr>
          <p:cNvPr id="4" name="Immagin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0559" y="6156977"/>
            <a:ext cx="1772244" cy="670207"/>
          </a:xfrm>
          <a:prstGeom prst="rect">
            <a:avLst/>
          </a:prstGeom>
        </p:spPr>
      </p:pic>
    </p:spTree>
    <p:extLst>
      <p:ext uri="{BB962C8B-B14F-4D97-AF65-F5344CB8AC3E}">
        <p14:creationId xmlns:p14="http://schemas.microsoft.com/office/powerpoint/2010/main" val="9475988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p:nvPr/>
        </p:nvSpPr>
        <p:spPr>
          <a:xfrm>
            <a:off x="226002" y="3908605"/>
            <a:ext cx="8432223" cy="1846659"/>
          </a:xfrm>
          <a:prstGeom prst="rect">
            <a:avLst/>
          </a:prstGeom>
        </p:spPr>
        <p:txBody>
          <a:bodyPr vert="horz" wrap="square" lIns="0" tIns="0" rIns="0" bIns="0" rtlCol="0">
            <a:spAutoFit/>
          </a:bodyPr>
          <a:lstStyle/>
          <a:p>
            <a:pPr marL="285750" indent="-285750">
              <a:lnSpc>
                <a:spcPct val="100000"/>
              </a:lnSpc>
              <a:buFont typeface="Wingdings" panose="05000000000000000000" pitchFamily="2" charset="2"/>
              <a:buChar char="q"/>
            </a:pPr>
            <a:r>
              <a:rPr lang="it-IT" sz="2000" b="1" dirty="0">
                <a:effectLst>
                  <a:outerShdw blurRad="38100" dist="38100" dir="2700000" algn="tl">
                    <a:srgbClr val="000000">
                      <a:alpha val="43137"/>
                    </a:srgbClr>
                  </a:outerShdw>
                </a:effectLst>
              </a:rPr>
              <a:t>Obiettivi</a:t>
            </a:r>
            <a:r>
              <a:rPr lang="it-IT" sz="2000" dirty="0"/>
              <a:t> dell'analisi dei dati:</a:t>
            </a:r>
          </a:p>
          <a:p>
            <a:pPr marL="742950" marR="309880" lvl="1" indent="-285750">
              <a:lnSpc>
                <a:spcPct val="100000"/>
              </a:lnSpc>
              <a:buFont typeface="Wingdings" panose="05000000000000000000" pitchFamily="2" charset="2"/>
              <a:buChar char="ü"/>
              <a:tabLst>
                <a:tab pos="356235" algn="l"/>
              </a:tabLst>
            </a:pPr>
            <a:r>
              <a:rPr lang="it-IT" sz="2000" b="1" dirty="0">
                <a:effectLst>
                  <a:outerShdw blurRad="38100" dist="38100" dir="2700000" algn="tl">
                    <a:srgbClr val="000000">
                      <a:alpha val="43137"/>
                    </a:srgbClr>
                  </a:outerShdw>
                </a:effectLst>
              </a:rPr>
              <a:t>Caratterizzazione del danno fisico </a:t>
            </a:r>
            <a:r>
              <a:rPr lang="it-IT" sz="2000" dirty="0"/>
              <a:t>alle attività economiche con l’obiettivo di creare </a:t>
            </a:r>
            <a:r>
              <a:rPr lang="it-IT" sz="2000" dirty="0" smtClean="0"/>
              <a:t>modelli </a:t>
            </a:r>
            <a:r>
              <a:rPr lang="it-IT" sz="2000" dirty="0"/>
              <a:t>di danno</a:t>
            </a:r>
          </a:p>
          <a:p>
            <a:pPr marL="742950" marR="309880" lvl="1" indent="-285750">
              <a:buFont typeface="Wingdings" panose="05000000000000000000" pitchFamily="2" charset="2"/>
              <a:buChar char="ü"/>
              <a:tabLst>
                <a:tab pos="356235" algn="l"/>
              </a:tabLst>
            </a:pPr>
            <a:r>
              <a:rPr lang="it-IT" sz="2000" b="1" dirty="0">
                <a:effectLst>
                  <a:outerShdw blurRad="38100" dist="38100" dir="2700000" algn="tl">
                    <a:srgbClr val="000000">
                      <a:alpha val="43137"/>
                    </a:srgbClr>
                  </a:outerShdw>
                </a:effectLst>
              </a:rPr>
              <a:t>Valutazione del danno "monetizzato" alle attività economiche</a:t>
            </a:r>
            <a:r>
              <a:rPr lang="it-IT" sz="2000" dirty="0"/>
              <a:t>, da poter utilizzare come riferimento per la realizzazione di analisi costi/benefici relative a scelte tra strategie di mitigazione possibili</a:t>
            </a:r>
          </a:p>
        </p:txBody>
      </p:sp>
      <p:sp>
        <p:nvSpPr>
          <p:cNvPr id="4" name="CasellaDiTesto 3"/>
          <p:cNvSpPr txBox="1"/>
          <p:nvPr/>
        </p:nvSpPr>
        <p:spPr>
          <a:xfrm>
            <a:off x="387927" y="193964"/>
            <a:ext cx="7082444" cy="1200329"/>
          </a:xfrm>
          <a:prstGeom prst="rect">
            <a:avLst/>
          </a:prstGeom>
          <a:noFill/>
        </p:spPr>
        <p:txBody>
          <a:bodyPr wrap="square" rtlCol="0">
            <a:spAutoFit/>
          </a:bodyPr>
          <a:lstStyle/>
          <a:p>
            <a:r>
              <a:rPr lang="it-IT" sz="2400" b="1" dirty="0">
                <a:solidFill>
                  <a:schemeClr val="bg1"/>
                </a:solidFill>
              </a:rPr>
              <a:t>Caso studio Lodi – Danni provocati dall'alluvione del 2002 </a:t>
            </a:r>
            <a:r>
              <a:rPr lang="it-IT" sz="2400" b="1" u="sng" dirty="0">
                <a:solidFill>
                  <a:schemeClr val="bg1"/>
                </a:solidFill>
              </a:rPr>
              <a:t>alle imprese</a:t>
            </a:r>
          </a:p>
          <a:p>
            <a:endParaRPr lang="en-GB" sz="2400" dirty="0"/>
          </a:p>
        </p:txBody>
      </p:sp>
      <p:sp>
        <p:nvSpPr>
          <p:cNvPr id="5" name="CasellaDiTesto 4"/>
          <p:cNvSpPr txBox="1"/>
          <p:nvPr/>
        </p:nvSpPr>
        <p:spPr>
          <a:xfrm>
            <a:off x="155170" y="1371037"/>
            <a:ext cx="8503055" cy="707886"/>
          </a:xfrm>
          <a:prstGeom prst="rect">
            <a:avLst/>
          </a:prstGeom>
          <a:noFill/>
        </p:spPr>
        <p:txBody>
          <a:bodyPr wrap="square" rtlCol="0">
            <a:spAutoFit/>
          </a:bodyPr>
          <a:lstStyle/>
          <a:p>
            <a:pPr marL="285750" indent="-285750">
              <a:buFont typeface="Wingdings" panose="05000000000000000000" pitchFamily="2" charset="2"/>
              <a:buChar char="q"/>
            </a:pPr>
            <a:r>
              <a:rPr lang="it-IT" sz="2000" b="1" dirty="0">
                <a:effectLst>
                  <a:outerShdw blurRad="38100" dist="38100" dir="2700000" algn="tl">
                    <a:srgbClr val="000000">
                      <a:alpha val="43137"/>
                    </a:srgbClr>
                  </a:outerShdw>
                </a:effectLst>
              </a:rPr>
              <a:t>Comprendere la natura del danno</a:t>
            </a:r>
            <a:r>
              <a:rPr lang="it-IT" sz="2000" dirty="0">
                <a:solidFill>
                  <a:srgbClr val="C00000"/>
                </a:solidFill>
                <a:effectLst>
                  <a:outerShdw blurRad="38100" dist="38100" dir="2700000" algn="tl">
                    <a:srgbClr val="000000">
                      <a:alpha val="43137"/>
                    </a:srgbClr>
                  </a:outerShdw>
                </a:effectLst>
              </a:rPr>
              <a:t> </a:t>
            </a:r>
            <a:r>
              <a:rPr lang="it-IT" sz="2000" dirty="0"/>
              <a:t>da dati dai danno legati ad eventi reali (non un campione costruito ad-hoc) - &gt; evidenza del danno reale diretto</a:t>
            </a:r>
          </a:p>
        </p:txBody>
      </p:sp>
      <p:sp>
        <p:nvSpPr>
          <p:cNvPr id="6" name="Rettangolo 5"/>
          <p:cNvSpPr/>
          <p:nvPr/>
        </p:nvSpPr>
        <p:spPr>
          <a:xfrm>
            <a:off x="155169" y="2178156"/>
            <a:ext cx="8503055" cy="1631216"/>
          </a:xfrm>
          <a:prstGeom prst="rect">
            <a:avLst/>
          </a:prstGeom>
        </p:spPr>
        <p:txBody>
          <a:bodyPr wrap="square">
            <a:spAutoFit/>
          </a:bodyPr>
          <a:lstStyle/>
          <a:p>
            <a:pPr marL="285750" indent="-285750">
              <a:buFont typeface="Wingdings" panose="05000000000000000000" pitchFamily="2" charset="2"/>
              <a:buChar char="q"/>
            </a:pPr>
            <a:r>
              <a:rPr lang="it-IT" sz="2000" b="1" dirty="0">
                <a:effectLst>
                  <a:outerShdw blurRad="38100" dist="38100" dir="2700000" algn="tl">
                    <a:srgbClr val="000000">
                      <a:alpha val="43137"/>
                    </a:srgbClr>
                  </a:outerShdw>
                </a:effectLst>
              </a:rPr>
              <a:t>Costruzione di un sistema di riferimenti e di categorie </a:t>
            </a:r>
            <a:r>
              <a:rPr lang="it-IT" sz="2000" dirty="0"/>
              <a:t>così da poter:</a:t>
            </a:r>
          </a:p>
          <a:p>
            <a:pPr marL="742950" lvl="1" indent="-285750">
              <a:buFont typeface="Wingdings" panose="05000000000000000000" pitchFamily="2" charset="2"/>
              <a:buChar char="ü"/>
            </a:pPr>
            <a:r>
              <a:rPr lang="it-IT" sz="2000" dirty="0"/>
              <a:t>ridurre la variabilità che caratterizza gli elementi di danno per i soggetti economici e costruire un sistema di cluster di riferimento</a:t>
            </a:r>
          </a:p>
          <a:p>
            <a:pPr marL="742950" lvl="1" indent="-285750">
              <a:buFont typeface="Wingdings" panose="05000000000000000000" pitchFamily="2" charset="2"/>
              <a:buChar char="ü"/>
            </a:pPr>
            <a:r>
              <a:rPr lang="it-IT" sz="2000" dirty="0"/>
              <a:t>costruire uno strumento di lettura delle caratteristiche del danno potenziale ai soggetti economici</a:t>
            </a:r>
            <a:endParaRPr lang="it-IT" sz="2000" dirty="0">
              <a:solidFill>
                <a:schemeClr val="bg1">
                  <a:lumMod val="50000"/>
                </a:schemeClr>
              </a:solidFill>
            </a:endParaRPr>
          </a:p>
        </p:txBody>
      </p:sp>
    </p:spTree>
    <p:extLst>
      <p:ext uri="{BB962C8B-B14F-4D97-AF65-F5344CB8AC3E}">
        <p14:creationId xmlns:p14="http://schemas.microsoft.com/office/powerpoint/2010/main" val="21333335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88249" y="1272886"/>
            <a:ext cx="8755726" cy="707886"/>
          </a:xfrm>
          <a:prstGeom prst="rect">
            <a:avLst/>
          </a:prstGeom>
          <a:noFill/>
        </p:spPr>
        <p:txBody>
          <a:bodyPr wrap="square" rtlCol="0">
            <a:spAutoFit/>
          </a:bodyPr>
          <a:lstStyle/>
          <a:p>
            <a:pPr marL="285750" lvl="1" indent="-285750">
              <a:buFont typeface="Wingdings" panose="05000000000000000000" pitchFamily="2" charset="2"/>
              <a:buChar char="q"/>
            </a:pPr>
            <a:r>
              <a:rPr lang="it-IT" sz="2000" b="1" dirty="0">
                <a:effectLst>
                  <a:outerShdw blurRad="38100" dist="38100" dir="2700000" algn="tl">
                    <a:srgbClr val="000000">
                      <a:alpha val="43137"/>
                    </a:srgbClr>
                  </a:outerShdw>
                </a:effectLst>
              </a:rPr>
              <a:t>Analisi dei dati di danno presenti all’interno delle schede di rimborso </a:t>
            </a:r>
            <a:r>
              <a:rPr lang="it-IT" sz="2000" dirty="0"/>
              <a:t>-&gt; categorie di danno -&gt; 1° </a:t>
            </a:r>
            <a:r>
              <a:rPr lang="it-IT" sz="2000" dirty="0" err="1"/>
              <a:t>clusterizzazione</a:t>
            </a:r>
            <a:r>
              <a:rPr lang="it-IT" sz="2000" dirty="0"/>
              <a:t> senza la perdita di </a:t>
            </a:r>
            <a:r>
              <a:rPr lang="it-IT" sz="2000" dirty="0" smtClean="0"/>
              <a:t>informazioni</a:t>
            </a:r>
            <a:endParaRPr lang="it-IT" sz="2000" dirty="0"/>
          </a:p>
        </p:txBody>
      </p:sp>
      <p:sp>
        <p:nvSpPr>
          <p:cNvPr id="4" name="CasellaDiTesto 3"/>
          <p:cNvSpPr txBox="1"/>
          <p:nvPr/>
        </p:nvSpPr>
        <p:spPr>
          <a:xfrm>
            <a:off x="387927" y="193964"/>
            <a:ext cx="7082444" cy="830997"/>
          </a:xfrm>
          <a:prstGeom prst="rect">
            <a:avLst/>
          </a:prstGeom>
          <a:noFill/>
        </p:spPr>
        <p:txBody>
          <a:bodyPr wrap="square" rtlCol="0">
            <a:spAutoFit/>
          </a:bodyPr>
          <a:lstStyle/>
          <a:p>
            <a:r>
              <a:rPr lang="it-IT" sz="2400" b="1" dirty="0">
                <a:solidFill>
                  <a:schemeClr val="bg1"/>
                </a:solidFill>
              </a:rPr>
              <a:t>Obiettivi per la lettura delle dinamiche delle imprese: </a:t>
            </a:r>
            <a:r>
              <a:rPr lang="it-IT" sz="2400" b="1" u="sng" dirty="0">
                <a:solidFill>
                  <a:schemeClr val="bg1"/>
                </a:solidFill>
              </a:rPr>
              <a:t>elaborazioni su dati dell'evento 2002</a:t>
            </a:r>
            <a:endParaRPr lang="en-GB" sz="2400" dirty="0"/>
          </a:p>
        </p:txBody>
      </p:sp>
      <p:pic>
        <p:nvPicPr>
          <p:cNvPr id="5" name="Immagin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00559" y="6156977"/>
            <a:ext cx="1772244" cy="670207"/>
          </a:xfrm>
          <a:prstGeom prst="rect">
            <a:avLst/>
          </a:prstGeom>
        </p:spPr>
      </p:pic>
    </p:spTree>
    <p:extLst>
      <p:ext uri="{BB962C8B-B14F-4D97-AF65-F5344CB8AC3E}">
        <p14:creationId xmlns:p14="http://schemas.microsoft.com/office/powerpoint/2010/main" val="38377040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p:cNvSpPr>
          <p:nvPr/>
        </p:nvSpPr>
        <p:spPr>
          <a:xfrm>
            <a:off x="588415" y="2158751"/>
            <a:ext cx="8409477" cy="369332"/>
          </a:xfrm>
          <a:prstGeom prst="rect">
            <a:avLst/>
          </a:prstGeom>
        </p:spPr>
        <p:txBody>
          <a:bodyPr vert="horz" wrap="square" lIns="0" tIns="0" rIns="0" bIns="0" rtlCol="0">
            <a:spAutoFit/>
          </a:bodyPr>
          <a:lstStyle>
            <a:lvl1pPr marL="0" indent="0" algn="l" defTabSz="457200" rtl="0" eaLnBrk="1" latinLnBrk="0" hangingPunct="1">
              <a:spcBef>
                <a:spcPct val="0"/>
              </a:spcBef>
              <a:buNone/>
              <a:defRPr sz="2200" b="1" kern="1200">
                <a:solidFill>
                  <a:schemeClr val="bg1"/>
                </a:solidFill>
                <a:latin typeface="Arial"/>
                <a:ea typeface="+mj-ea"/>
                <a:cs typeface="Arial"/>
              </a:defRPr>
            </a:lvl1pPr>
          </a:lstStyle>
          <a:p>
            <a:pPr marL="12700"/>
            <a:r>
              <a:rPr lang="it-IT" sz="2400" dirty="0">
                <a:solidFill>
                  <a:schemeClr val="tx1"/>
                </a:solidFill>
                <a:latin typeface="+mn-lt"/>
              </a:rPr>
              <a:t>C</a:t>
            </a:r>
            <a:r>
              <a:rPr lang="it-IT" sz="2400" spc="-5" dirty="0">
                <a:solidFill>
                  <a:schemeClr val="tx1"/>
                </a:solidFill>
                <a:latin typeface="+mn-lt"/>
              </a:rPr>
              <a:t>a</a:t>
            </a:r>
            <a:r>
              <a:rPr lang="it-IT" sz="2400" dirty="0">
                <a:solidFill>
                  <a:schemeClr val="tx1"/>
                </a:solidFill>
                <a:latin typeface="+mn-lt"/>
              </a:rPr>
              <a:t>r</a:t>
            </a:r>
            <a:r>
              <a:rPr lang="it-IT" sz="2400" spc="-5" dirty="0">
                <a:solidFill>
                  <a:schemeClr val="tx1"/>
                </a:solidFill>
                <a:latin typeface="+mn-lt"/>
              </a:rPr>
              <a:t>atte</a:t>
            </a:r>
            <a:r>
              <a:rPr lang="it-IT" sz="2400" dirty="0">
                <a:solidFill>
                  <a:schemeClr val="tx1"/>
                </a:solidFill>
                <a:latin typeface="+mn-lt"/>
              </a:rPr>
              <a:t>r</a:t>
            </a:r>
            <a:r>
              <a:rPr lang="it-IT" sz="2400" spc="-5" dirty="0">
                <a:solidFill>
                  <a:schemeClr val="tx1"/>
                </a:solidFill>
                <a:latin typeface="+mn-lt"/>
              </a:rPr>
              <a:t>ist</a:t>
            </a:r>
            <a:r>
              <a:rPr lang="it-IT" sz="2400" dirty="0">
                <a:solidFill>
                  <a:schemeClr val="tx1"/>
                </a:solidFill>
                <a:latin typeface="+mn-lt"/>
              </a:rPr>
              <a:t>i</a:t>
            </a:r>
            <a:r>
              <a:rPr lang="it-IT" sz="2400" spc="-5" dirty="0">
                <a:solidFill>
                  <a:schemeClr val="tx1"/>
                </a:solidFill>
                <a:latin typeface="+mn-lt"/>
              </a:rPr>
              <a:t>ch</a:t>
            </a:r>
            <a:r>
              <a:rPr lang="it-IT" sz="2400" dirty="0">
                <a:solidFill>
                  <a:schemeClr val="tx1"/>
                </a:solidFill>
                <a:latin typeface="+mn-lt"/>
              </a:rPr>
              <a:t>e</a:t>
            </a:r>
            <a:r>
              <a:rPr lang="it-IT" sz="2400" spc="25" dirty="0">
                <a:solidFill>
                  <a:schemeClr val="tx1"/>
                </a:solidFill>
                <a:latin typeface="+mn-lt"/>
              </a:rPr>
              <a:t> </a:t>
            </a:r>
            <a:r>
              <a:rPr lang="it-IT" sz="2400" spc="-5" dirty="0">
                <a:solidFill>
                  <a:schemeClr val="tx1"/>
                </a:solidFill>
                <a:latin typeface="+mn-lt"/>
              </a:rPr>
              <a:t>dell</a:t>
            </a:r>
            <a:r>
              <a:rPr lang="it-IT" sz="2400" dirty="0">
                <a:solidFill>
                  <a:schemeClr val="tx1"/>
                </a:solidFill>
                <a:latin typeface="+mn-lt"/>
              </a:rPr>
              <a:t>e</a:t>
            </a:r>
            <a:r>
              <a:rPr lang="it-IT" sz="2400" spc="-10" dirty="0">
                <a:solidFill>
                  <a:schemeClr val="tx1"/>
                </a:solidFill>
                <a:latin typeface="+mn-lt"/>
              </a:rPr>
              <a:t> </a:t>
            </a:r>
            <a:r>
              <a:rPr lang="it-IT" sz="2400" spc="-5" dirty="0">
                <a:solidFill>
                  <a:schemeClr val="tx1"/>
                </a:solidFill>
                <a:latin typeface="+mn-lt"/>
              </a:rPr>
              <a:t>sched</a:t>
            </a:r>
            <a:r>
              <a:rPr lang="it-IT" sz="2400" dirty="0">
                <a:solidFill>
                  <a:schemeClr val="tx1"/>
                </a:solidFill>
                <a:latin typeface="+mn-lt"/>
              </a:rPr>
              <a:t>e</a:t>
            </a:r>
            <a:r>
              <a:rPr lang="it-IT" sz="2400" spc="10" dirty="0">
                <a:solidFill>
                  <a:schemeClr val="tx1"/>
                </a:solidFill>
                <a:latin typeface="+mn-lt"/>
              </a:rPr>
              <a:t> </a:t>
            </a:r>
            <a:r>
              <a:rPr lang="it-IT" sz="2400" spc="-5" dirty="0">
                <a:solidFill>
                  <a:schemeClr val="tx1"/>
                </a:solidFill>
                <a:latin typeface="+mn-lt"/>
              </a:rPr>
              <a:t>d</a:t>
            </a:r>
            <a:r>
              <a:rPr lang="it-IT" sz="2400" dirty="0">
                <a:solidFill>
                  <a:schemeClr val="tx1"/>
                </a:solidFill>
                <a:latin typeface="+mn-lt"/>
              </a:rPr>
              <a:t>i</a:t>
            </a:r>
            <a:r>
              <a:rPr lang="it-IT" sz="2400" spc="-10" dirty="0">
                <a:solidFill>
                  <a:schemeClr val="tx1"/>
                </a:solidFill>
                <a:latin typeface="+mn-lt"/>
              </a:rPr>
              <a:t> </a:t>
            </a:r>
            <a:r>
              <a:rPr lang="it-IT" sz="2400" dirty="0">
                <a:solidFill>
                  <a:schemeClr val="tx1"/>
                </a:solidFill>
                <a:latin typeface="+mn-lt"/>
              </a:rPr>
              <a:t>r</a:t>
            </a:r>
            <a:r>
              <a:rPr lang="it-IT" sz="2400" spc="-5" dirty="0">
                <a:solidFill>
                  <a:schemeClr val="tx1"/>
                </a:solidFill>
                <a:latin typeface="+mn-lt"/>
              </a:rPr>
              <a:t>i</a:t>
            </a:r>
            <a:r>
              <a:rPr lang="it-IT" sz="2400" dirty="0">
                <a:solidFill>
                  <a:schemeClr val="tx1"/>
                </a:solidFill>
                <a:latin typeface="+mn-lt"/>
              </a:rPr>
              <a:t>m</a:t>
            </a:r>
            <a:r>
              <a:rPr lang="it-IT" sz="2400" spc="-5" dirty="0">
                <a:solidFill>
                  <a:schemeClr val="tx1"/>
                </a:solidFill>
                <a:latin typeface="+mn-lt"/>
              </a:rPr>
              <a:t>bo</a:t>
            </a:r>
            <a:r>
              <a:rPr lang="it-IT" sz="2400" dirty="0">
                <a:solidFill>
                  <a:schemeClr val="tx1"/>
                </a:solidFill>
                <a:latin typeface="+mn-lt"/>
              </a:rPr>
              <a:t>r</a:t>
            </a:r>
            <a:r>
              <a:rPr lang="it-IT" sz="2400" spc="-5" dirty="0">
                <a:solidFill>
                  <a:schemeClr val="tx1"/>
                </a:solidFill>
                <a:latin typeface="+mn-lt"/>
              </a:rPr>
              <a:t>so</a:t>
            </a:r>
            <a:endParaRPr lang="it-IT" sz="2400" dirty="0">
              <a:solidFill>
                <a:schemeClr val="tx1"/>
              </a:solidFill>
              <a:latin typeface="+mn-lt"/>
            </a:endParaRPr>
          </a:p>
        </p:txBody>
      </p:sp>
      <p:sp>
        <p:nvSpPr>
          <p:cNvPr id="3" name="object 3"/>
          <p:cNvSpPr txBox="1"/>
          <p:nvPr/>
        </p:nvSpPr>
        <p:spPr>
          <a:xfrm>
            <a:off x="4835268" y="2672517"/>
            <a:ext cx="4531043" cy="1628651"/>
          </a:xfrm>
          <a:prstGeom prst="rect">
            <a:avLst/>
          </a:prstGeom>
        </p:spPr>
        <p:txBody>
          <a:bodyPr vert="horz" wrap="square" lIns="0" tIns="0" rIns="0" bIns="0" rtlCol="0">
            <a:spAutoFit/>
          </a:bodyPr>
          <a:lstStyle/>
          <a:p>
            <a:pPr marL="241300" indent="-228600">
              <a:buClr>
                <a:srgbClr val="FF0000"/>
              </a:buClr>
              <a:buFont typeface="Arial"/>
              <a:buChar char="•"/>
              <a:tabLst>
                <a:tab pos="241300" algn="l"/>
              </a:tabLst>
            </a:pPr>
            <a:r>
              <a:rPr lang="it-IT" sz="2000" spc="-15" dirty="0">
                <a:solidFill>
                  <a:srgbClr val="C00000"/>
                </a:solidFill>
                <a:effectLst>
                  <a:outerShdw blurRad="38100" dist="38100" dir="2700000" algn="tl">
                    <a:srgbClr val="000000">
                      <a:alpha val="43137"/>
                    </a:srgbClr>
                  </a:outerShdw>
                </a:effectLst>
                <a:cs typeface="Calibri"/>
              </a:rPr>
              <a:t>Beni danneggiati con descrizione</a:t>
            </a:r>
          </a:p>
          <a:p>
            <a:pPr marL="241300" lvl="1" indent="-228600">
              <a:spcBef>
                <a:spcPts val="700"/>
              </a:spcBef>
              <a:buClr>
                <a:srgbClr val="FF0000"/>
              </a:buClr>
              <a:buFont typeface="Calibri"/>
              <a:buChar char="-"/>
              <a:tabLst>
                <a:tab pos="241300" algn="l"/>
              </a:tabLst>
            </a:pPr>
            <a:r>
              <a:rPr lang="it-IT" sz="2000" spc="-35" dirty="0">
                <a:solidFill>
                  <a:srgbClr val="C00000"/>
                </a:solidFill>
                <a:effectLst>
                  <a:outerShdw blurRad="38100" dist="38100" dir="2700000" algn="tl">
                    <a:srgbClr val="000000">
                      <a:alpha val="43137"/>
                    </a:srgbClr>
                  </a:outerShdw>
                </a:effectLst>
                <a:cs typeface="Calibri"/>
              </a:rPr>
              <a:t>Danni agli Immobili</a:t>
            </a:r>
          </a:p>
          <a:p>
            <a:pPr marL="241300" lvl="1" indent="-228600">
              <a:buClr>
                <a:srgbClr val="FF0000"/>
              </a:buClr>
              <a:buFont typeface="Calibri"/>
              <a:buChar char="-"/>
              <a:tabLst>
                <a:tab pos="241300" algn="l"/>
              </a:tabLst>
            </a:pPr>
            <a:r>
              <a:rPr lang="it-IT" sz="2000" spc="-35" dirty="0">
                <a:solidFill>
                  <a:srgbClr val="C00000"/>
                </a:solidFill>
                <a:effectLst>
                  <a:outerShdw blurRad="38100" dist="38100" dir="2700000" algn="tl">
                    <a:srgbClr val="000000">
                      <a:alpha val="43137"/>
                    </a:srgbClr>
                  </a:outerShdw>
                </a:effectLst>
                <a:cs typeface="Calibri"/>
              </a:rPr>
              <a:t>Danni alle Apparecchiature</a:t>
            </a:r>
          </a:p>
          <a:p>
            <a:pPr marL="241300" lvl="1" indent="-228600">
              <a:buClr>
                <a:srgbClr val="FF0000"/>
              </a:buClr>
              <a:buFont typeface="Calibri"/>
              <a:buChar char="-"/>
              <a:tabLst>
                <a:tab pos="241300" algn="l"/>
              </a:tabLst>
            </a:pPr>
            <a:r>
              <a:rPr lang="it-IT" sz="2000" spc="-35" dirty="0">
                <a:solidFill>
                  <a:srgbClr val="C00000"/>
                </a:solidFill>
                <a:effectLst>
                  <a:outerShdw blurRad="38100" dist="38100" dir="2700000" algn="tl">
                    <a:srgbClr val="000000">
                      <a:alpha val="43137"/>
                    </a:srgbClr>
                  </a:outerShdw>
                </a:effectLst>
                <a:cs typeface="Calibri"/>
              </a:rPr>
              <a:t>Danni al Magazzino</a:t>
            </a:r>
          </a:p>
          <a:p>
            <a:pPr marL="241300" lvl="1" indent="-228600">
              <a:buClr>
                <a:srgbClr val="FF0000"/>
              </a:buClr>
              <a:buFont typeface="Calibri"/>
              <a:buChar char="-"/>
              <a:tabLst>
                <a:tab pos="241300" algn="l"/>
              </a:tabLst>
            </a:pPr>
            <a:r>
              <a:rPr lang="it-IT" sz="2000" spc="-35" dirty="0">
                <a:solidFill>
                  <a:srgbClr val="C00000"/>
                </a:solidFill>
                <a:effectLst>
                  <a:outerShdw blurRad="38100" dist="38100" dir="2700000" algn="tl">
                    <a:srgbClr val="000000">
                      <a:alpha val="43137"/>
                    </a:srgbClr>
                  </a:outerShdw>
                </a:effectLst>
                <a:cs typeface="Calibri"/>
              </a:rPr>
              <a:t>Danni agli Arredi</a:t>
            </a:r>
          </a:p>
        </p:txBody>
      </p:sp>
      <p:sp>
        <p:nvSpPr>
          <p:cNvPr id="4" name="object 4"/>
          <p:cNvSpPr txBox="1"/>
          <p:nvPr/>
        </p:nvSpPr>
        <p:spPr>
          <a:xfrm>
            <a:off x="588415" y="2672517"/>
            <a:ext cx="3610610" cy="1641475"/>
          </a:xfrm>
          <a:prstGeom prst="rect">
            <a:avLst/>
          </a:prstGeom>
        </p:spPr>
        <p:txBody>
          <a:bodyPr vert="horz" wrap="square" lIns="0" tIns="0" rIns="0" bIns="0" rtlCol="0">
            <a:spAutoFit/>
          </a:bodyPr>
          <a:lstStyle/>
          <a:p>
            <a:pPr marL="241300" indent="-228600">
              <a:lnSpc>
                <a:spcPct val="100000"/>
              </a:lnSpc>
              <a:buFont typeface="Arial"/>
              <a:buChar char="•"/>
              <a:tabLst>
                <a:tab pos="241300" algn="l"/>
              </a:tabLst>
            </a:pPr>
            <a:r>
              <a:rPr lang="it-IT" sz="2000" spc="-15" dirty="0">
                <a:cs typeface="Calibri"/>
              </a:rPr>
              <a:t>Anag</a:t>
            </a:r>
            <a:r>
              <a:rPr lang="it-IT" sz="2000" spc="-55" dirty="0">
                <a:cs typeface="Calibri"/>
              </a:rPr>
              <a:t>r</a:t>
            </a:r>
            <a:r>
              <a:rPr lang="it-IT" sz="2000" spc="-20" dirty="0">
                <a:cs typeface="Calibri"/>
              </a:rPr>
              <a:t>a</a:t>
            </a:r>
            <a:r>
              <a:rPr lang="it-IT" sz="2000" dirty="0">
                <a:cs typeface="Calibri"/>
              </a:rPr>
              <a:t>f</a:t>
            </a:r>
            <a:r>
              <a:rPr lang="it-IT" sz="2000" spc="-5" dirty="0">
                <a:cs typeface="Calibri"/>
              </a:rPr>
              <a:t>i</a:t>
            </a:r>
            <a:r>
              <a:rPr lang="it-IT" sz="2000" spc="-30" dirty="0">
                <a:cs typeface="Calibri"/>
              </a:rPr>
              <a:t>c</a:t>
            </a:r>
            <a:r>
              <a:rPr lang="it-IT" sz="2000" spc="-10" dirty="0">
                <a:cs typeface="Calibri"/>
              </a:rPr>
              <a:t>a</a:t>
            </a:r>
          </a:p>
          <a:p>
            <a:pPr marL="241300" indent="-228600">
              <a:lnSpc>
                <a:spcPct val="100000"/>
              </a:lnSpc>
              <a:spcBef>
                <a:spcPts val="760"/>
              </a:spcBef>
              <a:buFont typeface="Calibri"/>
              <a:buChar char="-"/>
              <a:tabLst>
                <a:tab pos="241300" algn="l"/>
              </a:tabLst>
            </a:pPr>
            <a:r>
              <a:rPr lang="it-IT" sz="2000" spc="-35" dirty="0">
                <a:cs typeface="Calibri"/>
              </a:rPr>
              <a:t>F</a:t>
            </a:r>
            <a:r>
              <a:rPr lang="it-IT" sz="2000" spc="-15" dirty="0">
                <a:cs typeface="Calibri"/>
              </a:rPr>
              <a:t>orma</a:t>
            </a:r>
            <a:r>
              <a:rPr lang="it-IT" sz="2000" spc="10" dirty="0">
                <a:cs typeface="Calibri"/>
              </a:rPr>
              <a:t> </a:t>
            </a:r>
            <a:r>
              <a:rPr lang="it-IT" sz="2000" spc="-10" dirty="0">
                <a:cs typeface="Calibri"/>
              </a:rPr>
              <a:t>gi</a:t>
            </a:r>
            <a:r>
              <a:rPr lang="it-IT" sz="2000" spc="-15" dirty="0">
                <a:cs typeface="Calibri"/>
              </a:rPr>
              <a:t>ur</a:t>
            </a:r>
            <a:r>
              <a:rPr lang="it-IT" sz="2000" spc="-5" dirty="0">
                <a:cs typeface="Calibri"/>
              </a:rPr>
              <a:t>i</a:t>
            </a:r>
            <a:r>
              <a:rPr lang="it-IT" sz="2000" spc="-15" dirty="0">
                <a:cs typeface="Calibri"/>
              </a:rPr>
              <a:t>d</a:t>
            </a:r>
            <a:r>
              <a:rPr lang="it-IT" sz="2000" spc="-5" dirty="0">
                <a:cs typeface="Calibri"/>
              </a:rPr>
              <a:t>i</a:t>
            </a:r>
            <a:r>
              <a:rPr lang="it-IT" sz="2000" spc="-30" dirty="0">
                <a:cs typeface="Calibri"/>
              </a:rPr>
              <a:t>c</a:t>
            </a:r>
            <a:r>
              <a:rPr lang="it-IT" sz="2000" spc="-10" dirty="0">
                <a:cs typeface="Calibri"/>
              </a:rPr>
              <a:t>a</a:t>
            </a:r>
            <a:r>
              <a:rPr lang="it-IT" sz="2000" spc="30" dirty="0">
                <a:cs typeface="Calibri"/>
              </a:rPr>
              <a:t> </a:t>
            </a:r>
            <a:r>
              <a:rPr lang="it-IT" sz="2000" spc="-10" dirty="0">
                <a:cs typeface="Calibri"/>
              </a:rPr>
              <a:t>az</a:t>
            </a:r>
            <a:r>
              <a:rPr lang="it-IT" sz="2000" spc="-5" dirty="0">
                <a:cs typeface="Calibri"/>
              </a:rPr>
              <a:t>i</a:t>
            </a:r>
            <a:r>
              <a:rPr lang="it-IT" sz="2000" spc="-15" dirty="0">
                <a:cs typeface="Calibri"/>
              </a:rPr>
              <a:t>en</a:t>
            </a:r>
            <a:r>
              <a:rPr lang="it-IT" sz="2000" spc="-20" dirty="0">
                <a:cs typeface="Calibri"/>
              </a:rPr>
              <a:t>d</a:t>
            </a:r>
            <a:r>
              <a:rPr lang="it-IT" sz="2000" spc="-10" dirty="0">
                <a:cs typeface="Calibri"/>
              </a:rPr>
              <a:t>a</a:t>
            </a:r>
            <a:endParaRPr lang="it-IT" sz="2000" dirty="0">
              <a:cs typeface="Calibri"/>
            </a:endParaRPr>
          </a:p>
          <a:p>
            <a:pPr marL="241300" indent="-228600">
              <a:lnSpc>
                <a:spcPct val="100000"/>
              </a:lnSpc>
              <a:buFont typeface="Calibri"/>
              <a:buChar char="-"/>
              <a:tabLst>
                <a:tab pos="241300" algn="l"/>
              </a:tabLst>
            </a:pPr>
            <a:r>
              <a:rPr lang="it-IT" sz="2000" spc="-15" dirty="0">
                <a:cs typeface="Calibri"/>
              </a:rPr>
              <a:t>T</a:t>
            </a:r>
            <a:r>
              <a:rPr lang="it-IT" sz="2000" spc="-5" dirty="0">
                <a:cs typeface="Calibri"/>
              </a:rPr>
              <a:t>i</a:t>
            </a:r>
            <a:r>
              <a:rPr lang="it-IT" sz="2000" spc="-15" dirty="0">
                <a:cs typeface="Calibri"/>
              </a:rPr>
              <a:t>p</a:t>
            </a:r>
            <a:r>
              <a:rPr lang="it-IT" sz="2000" dirty="0">
                <a:cs typeface="Calibri"/>
              </a:rPr>
              <a:t>o</a:t>
            </a:r>
            <a:r>
              <a:rPr lang="it-IT" sz="2000" spc="-5" dirty="0">
                <a:cs typeface="Calibri"/>
              </a:rPr>
              <a:t>l</a:t>
            </a:r>
            <a:r>
              <a:rPr lang="it-IT" sz="2000" spc="-10" dirty="0">
                <a:cs typeface="Calibri"/>
              </a:rPr>
              <a:t>og</a:t>
            </a:r>
            <a:r>
              <a:rPr lang="it-IT" sz="2000" spc="-5" dirty="0">
                <a:cs typeface="Calibri"/>
              </a:rPr>
              <a:t>i</a:t>
            </a:r>
            <a:r>
              <a:rPr lang="it-IT" sz="2000" spc="-10" dirty="0">
                <a:cs typeface="Calibri"/>
              </a:rPr>
              <a:t>a</a:t>
            </a:r>
            <a:r>
              <a:rPr lang="it-IT" sz="2000" spc="5" dirty="0">
                <a:cs typeface="Calibri"/>
              </a:rPr>
              <a:t> </a:t>
            </a:r>
            <a:r>
              <a:rPr lang="it-IT" sz="2000" spc="-15" dirty="0">
                <a:cs typeface="Calibri"/>
              </a:rPr>
              <a:t>sede</a:t>
            </a:r>
            <a:r>
              <a:rPr lang="it-IT" sz="2000" spc="15" dirty="0">
                <a:cs typeface="Calibri"/>
              </a:rPr>
              <a:t> </a:t>
            </a:r>
            <a:r>
              <a:rPr lang="it-IT" sz="2000" spc="-15" dirty="0">
                <a:cs typeface="Calibri"/>
              </a:rPr>
              <a:t>danne</a:t>
            </a:r>
            <a:r>
              <a:rPr lang="it-IT" sz="2000" spc="0" dirty="0">
                <a:cs typeface="Calibri"/>
              </a:rPr>
              <a:t>g</a:t>
            </a:r>
            <a:r>
              <a:rPr lang="it-IT" sz="2000" spc="-10" dirty="0">
                <a:cs typeface="Calibri"/>
              </a:rPr>
              <a:t>g</a:t>
            </a:r>
            <a:r>
              <a:rPr lang="it-IT" sz="2000" spc="-5" dirty="0">
                <a:cs typeface="Calibri"/>
              </a:rPr>
              <a:t>i</a:t>
            </a:r>
            <a:r>
              <a:rPr lang="it-IT" sz="2000" spc="-25" dirty="0">
                <a:cs typeface="Calibri"/>
              </a:rPr>
              <a:t>a</a:t>
            </a:r>
            <a:r>
              <a:rPr lang="it-IT" sz="2000" spc="-35" dirty="0">
                <a:cs typeface="Calibri"/>
              </a:rPr>
              <a:t>t</a:t>
            </a:r>
            <a:r>
              <a:rPr lang="it-IT" sz="2000" spc="-10" dirty="0">
                <a:cs typeface="Calibri"/>
              </a:rPr>
              <a:t>a</a:t>
            </a:r>
            <a:endParaRPr lang="it-IT" sz="2000" dirty="0">
              <a:cs typeface="Calibri"/>
            </a:endParaRPr>
          </a:p>
          <a:p>
            <a:pPr marL="241300" indent="-228600">
              <a:lnSpc>
                <a:spcPct val="100000"/>
              </a:lnSpc>
              <a:buFont typeface="Calibri"/>
              <a:buChar char="-"/>
              <a:tabLst>
                <a:tab pos="241300" algn="l"/>
              </a:tabLst>
            </a:pPr>
            <a:r>
              <a:rPr lang="it-IT" sz="2000" spc="-15" dirty="0">
                <a:cs typeface="Calibri"/>
              </a:rPr>
              <a:t>Cod</a:t>
            </a:r>
            <a:r>
              <a:rPr lang="it-IT" sz="2000" spc="-10" dirty="0">
                <a:cs typeface="Calibri"/>
              </a:rPr>
              <a:t>ice</a:t>
            </a:r>
            <a:r>
              <a:rPr lang="it-IT" sz="2000" spc="5" dirty="0">
                <a:cs typeface="Calibri"/>
              </a:rPr>
              <a:t> </a:t>
            </a:r>
            <a:r>
              <a:rPr lang="it-IT" sz="2000" spc="-15" dirty="0">
                <a:cs typeface="Calibri"/>
              </a:rPr>
              <a:t>R</a:t>
            </a:r>
            <a:r>
              <a:rPr lang="it-IT" sz="2000" spc="-35" dirty="0">
                <a:cs typeface="Calibri"/>
              </a:rPr>
              <a:t>E</a:t>
            </a:r>
            <a:r>
              <a:rPr lang="it-IT" sz="2000" spc="-15" dirty="0">
                <a:cs typeface="Calibri"/>
              </a:rPr>
              <a:t>A</a:t>
            </a:r>
            <a:endParaRPr lang="it-IT" sz="2000" dirty="0">
              <a:cs typeface="Calibri"/>
            </a:endParaRPr>
          </a:p>
          <a:p>
            <a:pPr marL="241300" indent="-228600">
              <a:lnSpc>
                <a:spcPct val="100000"/>
              </a:lnSpc>
              <a:buFont typeface="Calibri"/>
              <a:buChar char="-"/>
              <a:tabLst>
                <a:tab pos="241300" algn="l"/>
              </a:tabLst>
            </a:pPr>
            <a:r>
              <a:rPr lang="it-IT" sz="2000" spc="-15" dirty="0">
                <a:cs typeface="Calibri"/>
              </a:rPr>
              <a:t>Da</a:t>
            </a:r>
            <a:r>
              <a:rPr lang="it-IT" sz="2000" spc="-20" dirty="0">
                <a:cs typeface="Calibri"/>
              </a:rPr>
              <a:t>n</a:t>
            </a:r>
            <a:r>
              <a:rPr lang="it-IT" sz="2000" spc="-15" dirty="0">
                <a:cs typeface="Calibri"/>
              </a:rPr>
              <a:t>no</a:t>
            </a:r>
            <a:r>
              <a:rPr lang="it-IT" sz="2000" spc="-10" dirty="0">
                <a:cs typeface="Calibri"/>
              </a:rPr>
              <a:t> </a:t>
            </a:r>
            <a:r>
              <a:rPr lang="it-IT" sz="2000" spc="-15" dirty="0">
                <a:cs typeface="Calibri"/>
              </a:rPr>
              <a:t>R</a:t>
            </a:r>
            <a:r>
              <a:rPr lang="it-IT" sz="2000" spc="-10" dirty="0">
                <a:cs typeface="Calibri"/>
              </a:rPr>
              <a:t>i</a:t>
            </a:r>
            <a:r>
              <a:rPr lang="it-IT" sz="2000" spc="-30" dirty="0">
                <a:cs typeface="Calibri"/>
              </a:rPr>
              <a:t>c</a:t>
            </a:r>
            <a:r>
              <a:rPr lang="it-IT" sz="2000" spc="-15" dirty="0">
                <a:cs typeface="Calibri"/>
              </a:rPr>
              <a:t>o</a:t>
            </a:r>
            <a:r>
              <a:rPr lang="it-IT" sz="2000" spc="-20" dirty="0">
                <a:cs typeface="Calibri"/>
              </a:rPr>
              <a:t>n</a:t>
            </a:r>
            <a:r>
              <a:rPr lang="it-IT" sz="2000" spc="-15" dirty="0">
                <a:cs typeface="Calibri"/>
              </a:rPr>
              <a:t>os</a:t>
            </a:r>
            <a:r>
              <a:rPr lang="it-IT" sz="2000" spc="-10" dirty="0">
                <a:cs typeface="Calibri"/>
              </a:rPr>
              <a:t>c</a:t>
            </a:r>
            <a:r>
              <a:rPr lang="it-IT" sz="2000" spc="-15" dirty="0">
                <a:cs typeface="Calibri"/>
              </a:rPr>
              <a:t>iu</a:t>
            </a:r>
            <a:r>
              <a:rPr lang="it-IT" sz="2000" spc="-30" dirty="0">
                <a:cs typeface="Calibri"/>
              </a:rPr>
              <a:t>t</a:t>
            </a:r>
            <a:r>
              <a:rPr lang="it-IT" sz="2000" spc="-15" dirty="0">
                <a:cs typeface="Calibri"/>
              </a:rPr>
              <a:t>o</a:t>
            </a:r>
            <a:r>
              <a:rPr lang="it-IT" sz="2000" spc="10" dirty="0">
                <a:cs typeface="Calibri"/>
              </a:rPr>
              <a:t> </a:t>
            </a:r>
            <a:r>
              <a:rPr lang="it-IT" sz="2000" spc="-15" dirty="0">
                <a:cs typeface="Calibri"/>
              </a:rPr>
              <a:t>Amm</a:t>
            </a:r>
            <a:r>
              <a:rPr lang="it-IT" sz="2000" spc="-10" dirty="0">
                <a:cs typeface="Calibri"/>
              </a:rPr>
              <a:t>iss</a:t>
            </a:r>
            <a:r>
              <a:rPr lang="it-IT" sz="2000" spc="-5" dirty="0">
                <a:cs typeface="Calibri"/>
              </a:rPr>
              <a:t>i</a:t>
            </a:r>
            <a:r>
              <a:rPr lang="it-IT" sz="2000" spc="-10" dirty="0">
                <a:cs typeface="Calibri"/>
              </a:rPr>
              <a:t>b</a:t>
            </a:r>
            <a:r>
              <a:rPr lang="it-IT" sz="2000" dirty="0">
                <a:cs typeface="Calibri"/>
              </a:rPr>
              <a:t>il</a:t>
            </a:r>
            <a:r>
              <a:rPr lang="it-IT" sz="2000" spc="-10" dirty="0">
                <a:cs typeface="Calibri"/>
              </a:rPr>
              <a:t>e</a:t>
            </a:r>
            <a:endParaRPr lang="it-IT" sz="2000" dirty="0">
              <a:cs typeface="Calibri"/>
            </a:endParaRPr>
          </a:p>
        </p:txBody>
      </p:sp>
      <p:sp>
        <p:nvSpPr>
          <p:cNvPr id="5" name="object 3"/>
          <p:cNvSpPr txBox="1"/>
          <p:nvPr/>
        </p:nvSpPr>
        <p:spPr>
          <a:xfrm>
            <a:off x="387927" y="1348482"/>
            <a:ext cx="8234508" cy="677108"/>
          </a:xfrm>
          <a:prstGeom prst="rect">
            <a:avLst/>
          </a:prstGeom>
        </p:spPr>
        <p:txBody>
          <a:bodyPr vert="horz" wrap="square" lIns="0" tIns="0" rIns="0" bIns="0" rtlCol="0">
            <a:spAutoFit/>
          </a:bodyPr>
          <a:lstStyle/>
          <a:p>
            <a:pPr marL="12700" marR="5080">
              <a:lnSpc>
                <a:spcPct val="100000"/>
              </a:lnSpc>
            </a:pPr>
            <a:r>
              <a:rPr lang="it-IT" sz="2200" b="1" dirty="0">
                <a:cs typeface="Arial"/>
              </a:rPr>
              <a:t>89 Ric</a:t>
            </a:r>
            <a:r>
              <a:rPr lang="it-IT" sz="2200" b="1" spc="-5" dirty="0">
                <a:cs typeface="Arial"/>
              </a:rPr>
              <a:t>h</a:t>
            </a:r>
            <a:r>
              <a:rPr lang="it-IT" sz="2200" b="1" dirty="0">
                <a:cs typeface="Arial"/>
              </a:rPr>
              <a:t>ies</a:t>
            </a:r>
            <a:r>
              <a:rPr lang="it-IT" sz="2200" b="1" spc="-5" dirty="0">
                <a:cs typeface="Arial"/>
              </a:rPr>
              <a:t>t</a:t>
            </a:r>
            <a:r>
              <a:rPr lang="it-IT" sz="2200" b="1" dirty="0">
                <a:cs typeface="Arial"/>
              </a:rPr>
              <a:t>e</a:t>
            </a:r>
            <a:r>
              <a:rPr lang="it-IT" sz="2200" b="1" spc="15" dirty="0">
                <a:cs typeface="Arial"/>
              </a:rPr>
              <a:t> </a:t>
            </a:r>
            <a:r>
              <a:rPr lang="it-IT" sz="2200" b="1" spc="-5" dirty="0">
                <a:cs typeface="Arial"/>
              </a:rPr>
              <a:t>d</a:t>
            </a:r>
            <a:r>
              <a:rPr lang="it-IT" sz="2200" b="1" dirty="0">
                <a:cs typeface="Arial"/>
              </a:rPr>
              <a:t>i</a:t>
            </a:r>
            <a:r>
              <a:rPr lang="it-IT" sz="2200" b="1" spc="5" dirty="0">
                <a:cs typeface="Arial"/>
              </a:rPr>
              <a:t> </a:t>
            </a:r>
            <a:r>
              <a:rPr lang="it-IT" sz="2200" b="1" dirty="0">
                <a:cs typeface="Arial"/>
              </a:rPr>
              <a:t>ri</a:t>
            </a:r>
            <a:r>
              <a:rPr lang="it-IT" sz="2200" b="1" spc="-5" dirty="0">
                <a:cs typeface="Arial"/>
              </a:rPr>
              <a:t>mbo</a:t>
            </a:r>
            <a:r>
              <a:rPr lang="it-IT" sz="2200" b="1" dirty="0">
                <a:cs typeface="Arial"/>
              </a:rPr>
              <a:t>rso</a:t>
            </a:r>
            <a:r>
              <a:rPr lang="it-IT" sz="2200" b="1" spc="-5" dirty="0">
                <a:cs typeface="Arial"/>
              </a:rPr>
              <a:t> accolte su 118 </a:t>
            </a:r>
            <a:r>
              <a:rPr lang="it-IT" sz="2200" spc="-5" dirty="0">
                <a:cs typeface="Arial"/>
              </a:rPr>
              <a:t>r</a:t>
            </a:r>
            <a:r>
              <a:rPr lang="it-IT" sz="2200" dirty="0">
                <a:cs typeface="Arial"/>
              </a:rPr>
              <a:t>accolte</a:t>
            </a:r>
            <a:r>
              <a:rPr lang="it-IT" sz="2200" spc="-10" dirty="0">
                <a:cs typeface="Arial"/>
              </a:rPr>
              <a:t> </a:t>
            </a:r>
            <a:r>
              <a:rPr lang="it-IT" sz="2200" dirty="0">
                <a:cs typeface="Arial"/>
              </a:rPr>
              <a:t>dal Comune di Lodi a seguito dell’allu</a:t>
            </a:r>
            <a:r>
              <a:rPr lang="it-IT" sz="2200" spc="-5" dirty="0">
                <a:cs typeface="Arial"/>
              </a:rPr>
              <a:t>v</a:t>
            </a:r>
            <a:r>
              <a:rPr lang="it-IT" sz="2200" dirty="0">
                <a:cs typeface="Arial"/>
              </a:rPr>
              <a:t>ione</a:t>
            </a:r>
            <a:r>
              <a:rPr lang="it-IT" sz="2200" spc="-20" dirty="0">
                <a:cs typeface="Arial"/>
              </a:rPr>
              <a:t> </a:t>
            </a:r>
            <a:r>
              <a:rPr lang="it-IT" sz="2200" dirty="0">
                <a:cs typeface="Arial"/>
              </a:rPr>
              <a:t>del 2002.</a:t>
            </a:r>
          </a:p>
        </p:txBody>
      </p:sp>
      <p:sp>
        <p:nvSpPr>
          <p:cNvPr id="6" name="CasellaDiTesto 5"/>
          <p:cNvSpPr txBox="1"/>
          <p:nvPr/>
        </p:nvSpPr>
        <p:spPr>
          <a:xfrm>
            <a:off x="387927" y="193964"/>
            <a:ext cx="7082444" cy="830997"/>
          </a:xfrm>
          <a:prstGeom prst="rect">
            <a:avLst/>
          </a:prstGeom>
          <a:noFill/>
        </p:spPr>
        <p:txBody>
          <a:bodyPr wrap="square" rtlCol="0">
            <a:spAutoFit/>
          </a:bodyPr>
          <a:lstStyle/>
          <a:p>
            <a:r>
              <a:rPr lang="it-IT" sz="2400" b="1" dirty="0">
                <a:solidFill>
                  <a:schemeClr val="bg1"/>
                </a:solidFill>
              </a:rPr>
              <a:t>Obiettivi per la lettura delle dinamiche delle imprese: </a:t>
            </a:r>
            <a:r>
              <a:rPr lang="it-IT" sz="2400" b="1" u="sng" dirty="0">
                <a:solidFill>
                  <a:schemeClr val="bg1"/>
                </a:solidFill>
              </a:rPr>
              <a:t>valutazione dell'evento 2002</a:t>
            </a:r>
            <a:endParaRPr lang="en-GB" sz="2400" dirty="0"/>
          </a:p>
        </p:txBody>
      </p:sp>
      <p:sp>
        <p:nvSpPr>
          <p:cNvPr id="7" name="object 128"/>
          <p:cNvSpPr txBox="1"/>
          <p:nvPr/>
        </p:nvSpPr>
        <p:spPr>
          <a:xfrm>
            <a:off x="387928" y="4633340"/>
            <a:ext cx="8234508" cy="1205458"/>
          </a:xfrm>
          <a:prstGeom prst="rect">
            <a:avLst/>
          </a:prstGeom>
        </p:spPr>
        <p:txBody>
          <a:bodyPr vert="horz" wrap="square" lIns="0" tIns="0" rIns="0" bIns="0" rtlCol="0">
            <a:spAutoFit/>
          </a:bodyPr>
          <a:lstStyle/>
          <a:p>
            <a:pPr marL="12700">
              <a:lnSpc>
                <a:spcPct val="100000"/>
              </a:lnSpc>
            </a:pPr>
            <a:r>
              <a:rPr lang="it-IT" sz="2000" dirty="0">
                <a:cs typeface="Calibri"/>
              </a:rPr>
              <a:t>Si</a:t>
            </a:r>
            <a:r>
              <a:rPr lang="it-IT" sz="2000" spc="5" dirty="0">
                <a:cs typeface="Calibri"/>
              </a:rPr>
              <a:t> </a:t>
            </a:r>
            <a:r>
              <a:rPr lang="it-IT" sz="2000" spc="-10" dirty="0">
                <a:cs typeface="Calibri"/>
              </a:rPr>
              <a:t>è</a:t>
            </a:r>
            <a:r>
              <a:rPr lang="it-IT" sz="2000" spc="5" dirty="0">
                <a:cs typeface="Calibri"/>
              </a:rPr>
              <a:t> </a:t>
            </a:r>
            <a:r>
              <a:rPr lang="it-IT" sz="2000" spc="-35" dirty="0">
                <a:cs typeface="Calibri"/>
              </a:rPr>
              <a:t>r</a:t>
            </a:r>
            <a:r>
              <a:rPr lang="it-IT" sz="2000" spc="-10" dirty="0">
                <a:cs typeface="Calibri"/>
              </a:rPr>
              <a:t>e</a:t>
            </a:r>
            <a:r>
              <a:rPr lang="it-IT" sz="2000" spc="-15" dirty="0">
                <a:cs typeface="Calibri"/>
              </a:rPr>
              <a:t>so</a:t>
            </a:r>
            <a:r>
              <a:rPr lang="it-IT" sz="2000" dirty="0">
                <a:cs typeface="Calibri"/>
              </a:rPr>
              <a:t> </a:t>
            </a:r>
            <a:r>
              <a:rPr lang="it-IT" sz="2000" spc="-10" dirty="0">
                <a:cs typeface="Calibri"/>
              </a:rPr>
              <a:t>nece</a:t>
            </a:r>
            <a:r>
              <a:rPr lang="it-IT" sz="2000" spc="-15" dirty="0">
                <a:cs typeface="Calibri"/>
              </a:rPr>
              <a:t>ss</a:t>
            </a:r>
            <a:r>
              <a:rPr lang="it-IT" sz="2000" spc="-5" dirty="0">
                <a:cs typeface="Calibri"/>
              </a:rPr>
              <a:t>ari</a:t>
            </a:r>
            <a:r>
              <a:rPr lang="it-IT" sz="2000" spc="-15" dirty="0">
                <a:cs typeface="Calibri"/>
              </a:rPr>
              <a:t>o</a:t>
            </a:r>
            <a:r>
              <a:rPr lang="it-IT" sz="2000" spc="20" dirty="0">
                <a:cs typeface="Calibri"/>
              </a:rPr>
              <a:t> </a:t>
            </a:r>
            <a:r>
              <a:rPr lang="it-IT" sz="2000" spc="-10" dirty="0">
                <a:cs typeface="Calibri"/>
              </a:rPr>
              <a:t>a</a:t>
            </a:r>
            <a:r>
              <a:rPr lang="it-IT" sz="2000" spc="0" dirty="0">
                <a:cs typeface="Calibri"/>
              </a:rPr>
              <a:t>g</a:t>
            </a:r>
            <a:r>
              <a:rPr lang="it-IT" sz="2000" spc="-10" dirty="0">
                <a:cs typeface="Calibri"/>
              </a:rPr>
              <a:t>g</a:t>
            </a:r>
            <a:r>
              <a:rPr lang="it-IT" sz="2000" spc="-5" dirty="0">
                <a:cs typeface="Calibri"/>
              </a:rPr>
              <a:t>i</a:t>
            </a:r>
            <a:r>
              <a:rPr lang="it-IT" sz="2000" spc="-15" dirty="0">
                <a:cs typeface="Calibri"/>
              </a:rPr>
              <a:t>un</a:t>
            </a:r>
            <a:r>
              <a:rPr lang="it-IT" sz="2000" spc="-30" dirty="0">
                <a:cs typeface="Calibri"/>
              </a:rPr>
              <a:t>g</a:t>
            </a:r>
            <a:r>
              <a:rPr lang="it-IT" sz="2000" spc="-10" dirty="0">
                <a:cs typeface="Calibri"/>
              </a:rPr>
              <a:t>e</a:t>
            </a:r>
            <a:r>
              <a:rPr lang="it-IT" sz="2000" spc="-35" dirty="0">
                <a:cs typeface="Calibri"/>
              </a:rPr>
              <a:t>r</a:t>
            </a:r>
            <a:r>
              <a:rPr lang="it-IT" sz="2000" spc="-10" dirty="0">
                <a:cs typeface="Calibri"/>
              </a:rPr>
              <a:t>e</a:t>
            </a:r>
            <a:r>
              <a:rPr lang="it-IT" sz="2000" spc="5" dirty="0">
                <a:cs typeface="Calibri"/>
              </a:rPr>
              <a:t> </a:t>
            </a:r>
            <a:r>
              <a:rPr lang="it-IT" sz="2000" spc="-10" dirty="0">
                <a:cs typeface="Calibri"/>
              </a:rPr>
              <a:t>a</a:t>
            </a:r>
            <a:r>
              <a:rPr lang="it-IT" sz="2000" dirty="0">
                <a:cs typeface="Calibri"/>
              </a:rPr>
              <a:t> </a:t>
            </a:r>
            <a:r>
              <a:rPr lang="it-IT" sz="2000" spc="-15" dirty="0">
                <a:cs typeface="Calibri"/>
              </a:rPr>
              <a:t>que</a:t>
            </a:r>
            <a:r>
              <a:rPr lang="it-IT" sz="2000" spc="-40" dirty="0">
                <a:cs typeface="Calibri"/>
              </a:rPr>
              <a:t>s</a:t>
            </a:r>
            <a:r>
              <a:rPr lang="it-IT" sz="2000" spc="-35" dirty="0">
                <a:cs typeface="Calibri"/>
              </a:rPr>
              <a:t>t</a:t>
            </a:r>
            <a:r>
              <a:rPr lang="it-IT" sz="2000" spc="-10" dirty="0">
                <a:cs typeface="Calibri"/>
              </a:rPr>
              <a:t>e</a:t>
            </a:r>
            <a:r>
              <a:rPr lang="it-IT" sz="2000" spc="20" dirty="0">
                <a:cs typeface="Calibri"/>
              </a:rPr>
              <a:t> </a:t>
            </a:r>
            <a:r>
              <a:rPr lang="it-IT" sz="2000" spc="-5" dirty="0">
                <a:cs typeface="Calibri"/>
              </a:rPr>
              <a:t>i</a:t>
            </a:r>
            <a:r>
              <a:rPr lang="it-IT" sz="2000" spc="-30" dirty="0">
                <a:cs typeface="Calibri"/>
              </a:rPr>
              <a:t>n</a:t>
            </a:r>
            <a:r>
              <a:rPr lang="it-IT" sz="2000" spc="-50" dirty="0">
                <a:cs typeface="Calibri"/>
              </a:rPr>
              <a:t>f</a:t>
            </a:r>
            <a:r>
              <a:rPr lang="it-IT" sz="2000" spc="-15" dirty="0">
                <a:cs typeface="Calibri"/>
              </a:rPr>
              <a:t>ormaz</a:t>
            </a:r>
            <a:r>
              <a:rPr lang="it-IT" sz="2000" spc="-10" dirty="0">
                <a:cs typeface="Calibri"/>
              </a:rPr>
              <a:t>ioni</a:t>
            </a:r>
            <a:r>
              <a:rPr lang="it-IT" sz="2000" spc="10" dirty="0">
                <a:cs typeface="Calibri"/>
              </a:rPr>
              <a:t> </a:t>
            </a:r>
            <a:r>
              <a:rPr lang="it-IT" sz="2000" spc="-10" dirty="0">
                <a:cs typeface="Calibri"/>
              </a:rPr>
              <a:t>anche</a:t>
            </a:r>
            <a:r>
              <a:rPr lang="it-IT" sz="2000" spc="5" dirty="0">
                <a:cs typeface="Calibri"/>
              </a:rPr>
              <a:t> </a:t>
            </a:r>
            <a:r>
              <a:rPr lang="it-IT" sz="2000" spc="-15" dirty="0">
                <a:cs typeface="Calibri"/>
              </a:rPr>
              <a:t>que</a:t>
            </a:r>
            <a:r>
              <a:rPr lang="it-IT" sz="2000" spc="-5" dirty="0">
                <a:cs typeface="Calibri"/>
              </a:rPr>
              <a:t>ll</a:t>
            </a:r>
            <a:r>
              <a:rPr lang="it-IT" sz="2000" spc="-10" dirty="0">
                <a:cs typeface="Calibri"/>
              </a:rPr>
              <a:t>e</a:t>
            </a:r>
            <a:r>
              <a:rPr lang="it-IT" sz="2000" spc="20" dirty="0">
                <a:cs typeface="Calibri"/>
              </a:rPr>
              <a:t> </a:t>
            </a:r>
            <a:r>
              <a:rPr lang="it-IT" sz="2000" spc="-35" dirty="0">
                <a:cs typeface="Calibri"/>
              </a:rPr>
              <a:t>r</a:t>
            </a:r>
            <a:r>
              <a:rPr lang="it-IT" sz="2000" spc="-10" dirty="0">
                <a:cs typeface="Calibri"/>
              </a:rPr>
              <a:t>e</a:t>
            </a:r>
            <a:r>
              <a:rPr lang="it-IT" sz="2000" spc="-5" dirty="0">
                <a:cs typeface="Calibri"/>
              </a:rPr>
              <a:t>l</a:t>
            </a:r>
            <a:r>
              <a:rPr lang="it-IT" sz="2000" spc="-30" dirty="0">
                <a:cs typeface="Calibri"/>
              </a:rPr>
              <a:t>a</a:t>
            </a:r>
            <a:r>
              <a:rPr lang="it-IT" sz="2000" spc="-10" dirty="0">
                <a:cs typeface="Calibri"/>
              </a:rPr>
              <a:t>ti</a:t>
            </a:r>
            <a:r>
              <a:rPr lang="it-IT" sz="2000" spc="-45" dirty="0">
                <a:cs typeface="Calibri"/>
              </a:rPr>
              <a:t>v</a:t>
            </a:r>
            <a:r>
              <a:rPr lang="it-IT" sz="2000" spc="-10" dirty="0">
                <a:cs typeface="Calibri"/>
              </a:rPr>
              <a:t>a</a:t>
            </a:r>
            <a:r>
              <a:rPr lang="it-IT" sz="2000" spc="20" dirty="0">
                <a:cs typeface="Calibri"/>
              </a:rPr>
              <a:t> </a:t>
            </a:r>
            <a:r>
              <a:rPr lang="it-IT" sz="2000" spc="-10" dirty="0">
                <a:cs typeface="Calibri"/>
              </a:rPr>
              <a:t>a:</a:t>
            </a:r>
            <a:endParaRPr lang="it-IT" sz="2000" dirty="0">
              <a:cs typeface="Calibri"/>
            </a:endParaRPr>
          </a:p>
          <a:p>
            <a:pPr marL="474345" indent="-285750">
              <a:lnSpc>
                <a:spcPct val="100000"/>
              </a:lnSpc>
              <a:buFont typeface="Wingdings"/>
              <a:buChar char=""/>
              <a:tabLst>
                <a:tab pos="474980" algn="l"/>
              </a:tabLst>
            </a:pPr>
            <a:r>
              <a:rPr lang="it-IT" sz="2000" spc="-15" dirty="0">
                <a:cs typeface="Calibri"/>
              </a:rPr>
              <a:t>S</a:t>
            </a:r>
            <a:r>
              <a:rPr lang="it-IT" sz="2000" spc="-25" dirty="0">
                <a:cs typeface="Calibri"/>
              </a:rPr>
              <a:t>e</a:t>
            </a:r>
            <a:r>
              <a:rPr lang="it-IT" sz="2000" spc="-40" dirty="0">
                <a:cs typeface="Calibri"/>
              </a:rPr>
              <a:t>t</a:t>
            </a:r>
            <a:r>
              <a:rPr lang="it-IT" sz="2000" spc="-30" dirty="0">
                <a:cs typeface="Calibri"/>
              </a:rPr>
              <a:t>t</a:t>
            </a:r>
            <a:r>
              <a:rPr lang="it-IT" sz="2000" spc="-15" dirty="0">
                <a:cs typeface="Calibri"/>
              </a:rPr>
              <a:t>o</a:t>
            </a:r>
            <a:r>
              <a:rPr lang="it-IT" sz="2000" spc="-35" dirty="0">
                <a:cs typeface="Calibri"/>
              </a:rPr>
              <a:t>r</a:t>
            </a:r>
            <a:r>
              <a:rPr lang="it-IT" sz="2000" spc="-10" dirty="0">
                <a:cs typeface="Calibri"/>
              </a:rPr>
              <a:t>e</a:t>
            </a:r>
            <a:r>
              <a:rPr lang="it-IT" sz="2000" spc="15" dirty="0">
                <a:cs typeface="Calibri"/>
              </a:rPr>
              <a:t> </a:t>
            </a:r>
            <a:r>
              <a:rPr lang="it-IT" sz="2000" spc="-40" dirty="0">
                <a:cs typeface="Calibri"/>
              </a:rPr>
              <a:t>E</a:t>
            </a:r>
            <a:r>
              <a:rPr lang="it-IT" sz="2000" spc="-30" dirty="0">
                <a:cs typeface="Calibri"/>
              </a:rPr>
              <a:t>c</a:t>
            </a:r>
            <a:r>
              <a:rPr lang="it-IT" sz="2000" spc="-15" dirty="0">
                <a:cs typeface="Calibri"/>
              </a:rPr>
              <a:t>o</a:t>
            </a:r>
            <a:r>
              <a:rPr lang="it-IT" sz="2000" spc="-20" dirty="0">
                <a:cs typeface="Calibri"/>
              </a:rPr>
              <a:t>n</a:t>
            </a:r>
            <a:r>
              <a:rPr lang="it-IT" sz="2000" spc="-15" dirty="0">
                <a:cs typeface="Calibri"/>
              </a:rPr>
              <a:t>om</a:t>
            </a:r>
            <a:r>
              <a:rPr lang="it-IT" sz="2000" spc="-10" dirty="0">
                <a:cs typeface="Calibri"/>
              </a:rPr>
              <a:t>i</a:t>
            </a:r>
            <a:r>
              <a:rPr lang="it-IT" sz="2000" spc="-30" dirty="0">
                <a:cs typeface="Calibri"/>
              </a:rPr>
              <a:t>c</a:t>
            </a:r>
            <a:r>
              <a:rPr lang="it-IT" sz="2000" spc="-15" dirty="0">
                <a:cs typeface="Calibri"/>
              </a:rPr>
              <a:t>o</a:t>
            </a:r>
            <a:r>
              <a:rPr lang="it-IT" sz="2000" spc="5" dirty="0">
                <a:cs typeface="Calibri"/>
              </a:rPr>
              <a:t> </a:t>
            </a:r>
            <a:r>
              <a:rPr lang="it-IT" sz="2000" spc="-170" dirty="0">
                <a:cs typeface="Calibri"/>
              </a:rPr>
              <a:t>A</a:t>
            </a:r>
            <a:r>
              <a:rPr lang="it-IT" sz="2000" spc="-15" dirty="0">
                <a:cs typeface="Calibri"/>
              </a:rPr>
              <a:t>T</a:t>
            </a:r>
            <a:r>
              <a:rPr lang="it-IT" sz="2000" spc="-35" dirty="0">
                <a:cs typeface="Calibri"/>
              </a:rPr>
              <a:t>EC</a:t>
            </a:r>
            <a:r>
              <a:rPr lang="it-IT" sz="2000" spc="-15" dirty="0">
                <a:cs typeface="Calibri"/>
              </a:rPr>
              <a:t>O</a:t>
            </a:r>
            <a:r>
              <a:rPr lang="it-IT" sz="2000" spc="-10" dirty="0">
                <a:cs typeface="Calibri"/>
              </a:rPr>
              <a:t> </a:t>
            </a:r>
            <a:r>
              <a:rPr lang="it-IT" sz="2000" spc="-15" dirty="0">
                <a:cs typeface="Calibri"/>
              </a:rPr>
              <a:t>(e</a:t>
            </a:r>
            <a:r>
              <a:rPr lang="it-IT" sz="2000" spc="-10" dirty="0">
                <a:cs typeface="Calibri"/>
              </a:rPr>
              <a:t>s.:</a:t>
            </a:r>
            <a:r>
              <a:rPr lang="it-IT" sz="2000" spc="20" dirty="0">
                <a:cs typeface="Calibri"/>
              </a:rPr>
              <a:t> </a:t>
            </a:r>
            <a:r>
              <a:rPr lang="it-IT" sz="2000" spc="-15" dirty="0">
                <a:cs typeface="Calibri"/>
              </a:rPr>
              <a:t>C</a:t>
            </a:r>
            <a:r>
              <a:rPr lang="it-IT" sz="2000" spc="-10" dirty="0">
                <a:cs typeface="Calibri"/>
              </a:rPr>
              <a:t> =</a:t>
            </a:r>
            <a:r>
              <a:rPr lang="it-IT" sz="2000" dirty="0">
                <a:cs typeface="Calibri"/>
              </a:rPr>
              <a:t> </a:t>
            </a:r>
            <a:r>
              <a:rPr lang="it-IT" sz="2000" spc="-25" dirty="0">
                <a:cs typeface="Calibri"/>
              </a:rPr>
              <a:t>a</a:t>
            </a:r>
            <a:r>
              <a:rPr lang="it-IT" sz="2000" spc="-40" dirty="0">
                <a:cs typeface="Calibri"/>
              </a:rPr>
              <a:t>t</a:t>
            </a:r>
            <a:r>
              <a:rPr lang="it-IT" sz="2000" spc="-10" dirty="0">
                <a:cs typeface="Calibri"/>
              </a:rPr>
              <a:t>t</a:t>
            </a:r>
            <a:r>
              <a:rPr lang="it-IT" sz="2000" spc="-15" dirty="0">
                <a:cs typeface="Calibri"/>
              </a:rPr>
              <a:t>ivi</a:t>
            </a:r>
            <a:r>
              <a:rPr lang="it-IT" sz="2000" spc="-35" dirty="0">
                <a:cs typeface="Calibri"/>
              </a:rPr>
              <a:t>t</a:t>
            </a:r>
            <a:r>
              <a:rPr lang="it-IT" sz="2000" spc="-10" dirty="0">
                <a:cs typeface="Calibri"/>
              </a:rPr>
              <a:t>à</a:t>
            </a:r>
            <a:r>
              <a:rPr lang="it-IT" sz="2000" spc="30" dirty="0">
                <a:cs typeface="Calibri"/>
              </a:rPr>
              <a:t> </a:t>
            </a:r>
            <a:r>
              <a:rPr lang="it-IT" sz="2000" spc="-15" dirty="0">
                <a:cs typeface="Calibri"/>
              </a:rPr>
              <a:t>ma</a:t>
            </a:r>
            <a:r>
              <a:rPr lang="it-IT" sz="2000" spc="-5" dirty="0">
                <a:cs typeface="Calibri"/>
              </a:rPr>
              <a:t>ni</a:t>
            </a:r>
            <a:r>
              <a:rPr lang="it-IT" sz="2000" spc="-50" dirty="0">
                <a:cs typeface="Calibri"/>
              </a:rPr>
              <a:t>f</a:t>
            </a:r>
            <a:r>
              <a:rPr lang="it-IT" sz="2000" spc="-25" dirty="0">
                <a:cs typeface="Calibri"/>
              </a:rPr>
              <a:t>a</a:t>
            </a:r>
            <a:r>
              <a:rPr lang="it-IT" sz="2000" spc="-40" dirty="0">
                <a:cs typeface="Calibri"/>
              </a:rPr>
              <a:t>t</a:t>
            </a:r>
            <a:r>
              <a:rPr lang="it-IT" sz="2000" spc="-10" dirty="0">
                <a:cs typeface="Calibri"/>
              </a:rPr>
              <a:t>tu</a:t>
            </a:r>
            <a:r>
              <a:rPr lang="it-IT" sz="2000" spc="-5" dirty="0">
                <a:cs typeface="Calibri"/>
              </a:rPr>
              <a:t>rie</a:t>
            </a:r>
            <a:r>
              <a:rPr lang="it-IT" sz="2000" spc="-35" dirty="0">
                <a:cs typeface="Calibri"/>
              </a:rPr>
              <a:t>r</a:t>
            </a:r>
            <a:r>
              <a:rPr lang="it-IT" sz="2000" spc="-10" dirty="0">
                <a:cs typeface="Calibri"/>
              </a:rPr>
              <a:t>e</a:t>
            </a:r>
            <a:r>
              <a:rPr lang="it-IT" sz="2000" spc="30" dirty="0">
                <a:cs typeface="Calibri"/>
              </a:rPr>
              <a:t> </a:t>
            </a:r>
            <a:r>
              <a:rPr lang="it-IT" sz="2000" spc="-10" dirty="0">
                <a:cs typeface="Calibri"/>
              </a:rPr>
              <a:t>)</a:t>
            </a:r>
            <a:endParaRPr lang="it-IT" sz="2000" dirty="0">
              <a:cs typeface="Calibri"/>
            </a:endParaRPr>
          </a:p>
          <a:p>
            <a:pPr marL="474345" marR="5080" indent="-285750">
              <a:lnSpc>
                <a:spcPts val="2210"/>
              </a:lnSpc>
              <a:spcBef>
                <a:spcPts val="229"/>
              </a:spcBef>
              <a:buFont typeface="Wingdings"/>
              <a:buChar char=""/>
              <a:tabLst>
                <a:tab pos="474980" algn="l"/>
              </a:tabLst>
            </a:pPr>
            <a:r>
              <a:rPr lang="it-IT" sz="2000" spc="-15" dirty="0">
                <a:cs typeface="Calibri"/>
              </a:rPr>
              <a:t>Cod</a:t>
            </a:r>
            <a:r>
              <a:rPr lang="it-IT" sz="2000" spc="-10" dirty="0">
                <a:cs typeface="Calibri"/>
              </a:rPr>
              <a:t>ice</a:t>
            </a:r>
            <a:r>
              <a:rPr lang="it-IT" sz="2000" spc="5" dirty="0">
                <a:cs typeface="Calibri"/>
              </a:rPr>
              <a:t> </a:t>
            </a:r>
            <a:r>
              <a:rPr lang="it-IT" sz="2000" spc="-170" dirty="0">
                <a:cs typeface="Calibri"/>
              </a:rPr>
              <a:t>A</a:t>
            </a:r>
            <a:r>
              <a:rPr lang="it-IT" sz="2000" spc="-15" dirty="0">
                <a:cs typeface="Calibri"/>
              </a:rPr>
              <a:t>T</a:t>
            </a:r>
            <a:r>
              <a:rPr lang="it-IT" sz="2000" spc="-35" dirty="0">
                <a:cs typeface="Calibri"/>
              </a:rPr>
              <a:t>EC</a:t>
            </a:r>
            <a:r>
              <a:rPr lang="it-IT" sz="2000" spc="-15" dirty="0">
                <a:cs typeface="Calibri"/>
              </a:rPr>
              <a:t>O</a:t>
            </a:r>
            <a:r>
              <a:rPr lang="it-IT" sz="2000" spc="-10" dirty="0">
                <a:cs typeface="Calibri"/>
              </a:rPr>
              <a:t> (6</a:t>
            </a:r>
            <a:r>
              <a:rPr lang="it-IT" sz="2000" spc="5" dirty="0">
                <a:cs typeface="Calibri"/>
              </a:rPr>
              <a:t> </a:t>
            </a:r>
            <a:r>
              <a:rPr lang="it-IT" sz="2000" spc="-15" dirty="0" err="1">
                <a:cs typeface="Calibri"/>
              </a:rPr>
              <a:t>D</a:t>
            </a:r>
            <a:r>
              <a:rPr lang="it-IT" sz="2000" spc="-10" dirty="0" err="1">
                <a:cs typeface="Calibri"/>
              </a:rPr>
              <a:t>igit</a:t>
            </a:r>
            <a:r>
              <a:rPr lang="it-IT" sz="2000" spc="-30" dirty="0">
                <a:cs typeface="Calibri"/>
              </a:rPr>
              <a:t> </a:t>
            </a:r>
            <a:r>
              <a:rPr lang="it-IT" sz="1800" dirty="0">
                <a:cs typeface="Calibri"/>
              </a:rPr>
              <a:t>–</a:t>
            </a:r>
            <a:r>
              <a:rPr lang="it-IT" sz="1800" spc="10" dirty="0">
                <a:cs typeface="Calibri"/>
              </a:rPr>
              <a:t> </a:t>
            </a:r>
            <a:r>
              <a:rPr lang="it-IT" sz="1800" spc="-5" dirty="0">
                <a:cs typeface="Calibri"/>
              </a:rPr>
              <a:t>es</a:t>
            </a:r>
            <a:r>
              <a:rPr lang="it-IT" sz="1800" dirty="0">
                <a:cs typeface="Calibri"/>
              </a:rPr>
              <a:t>.</a:t>
            </a:r>
            <a:r>
              <a:rPr lang="it-IT" sz="1800" spc="-5" dirty="0">
                <a:cs typeface="Calibri"/>
              </a:rPr>
              <a:t>:</a:t>
            </a:r>
            <a:r>
              <a:rPr lang="it-IT" sz="1800" spc="5" dirty="0">
                <a:cs typeface="Calibri"/>
              </a:rPr>
              <a:t> </a:t>
            </a:r>
            <a:r>
              <a:rPr lang="it-IT" sz="1800" dirty="0">
                <a:cs typeface="Calibri"/>
              </a:rPr>
              <a:t>14.19.</a:t>
            </a:r>
            <a:r>
              <a:rPr lang="it-IT" sz="1800" spc="-10" dirty="0">
                <a:cs typeface="Calibri"/>
              </a:rPr>
              <a:t>29</a:t>
            </a:r>
            <a:r>
              <a:rPr lang="it-IT" sz="1800" spc="-5" dirty="0">
                <a:cs typeface="Calibri"/>
              </a:rPr>
              <a:t> </a:t>
            </a:r>
            <a:r>
              <a:rPr lang="it-IT" sz="1800" dirty="0">
                <a:cs typeface="Calibri"/>
              </a:rPr>
              <a:t>= </a:t>
            </a:r>
            <a:r>
              <a:rPr lang="it-IT" sz="1800" spc="10" dirty="0">
                <a:cs typeface="Calibri"/>
              </a:rPr>
              <a:t> </a:t>
            </a:r>
            <a:r>
              <a:rPr lang="it-IT" sz="1800" dirty="0">
                <a:cs typeface="Calibri"/>
              </a:rPr>
              <a:t>C</a:t>
            </a:r>
            <a:r>
              <a:rPr lang="it-IT" sz="1800" spc="-5" dirty="0">
                <a:cs typeface="Calibri"/>
              </a:rPr>
              <a:t>o</a:t>
            </a:r>
            <a:r>
              <a:rPr lang="it-IT" sz="1800" spc="-10" dirty="0">
                <a:cs typeface="Calibri"/>
              </a:rPr>
              <a:t>n</a:t>
            </a:r>
            <a:r>
              <a:rPr lang="it-IT" sz="1800" spc="-50" dirty="0">
                <a:cs typeface="Calibri"/>
              </a:rPr>
              <a:t>f</a:t>
            </a:r>
            <a:r>
              <a:rPr lang="it-IT" sz="1800" spc="-30" dirty="0">
                <a:cs typeface="Calibri"/>
              </a:rPr>
              <a:t>e</a:t>
            </a:r>
            <a:r>
              <a:rPr lang="it-IT" sz="1800" dirty="0">
                <a:cs typeface="Calibri"/>
              </a:rPr>
              <a:t>zi</a:t>
            </a:r>
            <a:r>
              <a:rPr lang="it-IT" sz="1800" spc="-5" dirty="0">
                <a:cs typeface="Calibri"/>
              </a:rPr>
              <a:t>o</a:t>
            </a:r>
            <a:r>
              <a:rPr lang="it-IT" sz="1800" dirty="0">
                <a:cs typeface="Calibri"/>
              </a:rPr>
              <a:t>ni</a:t>
            </a:r>
            <a:r>
              <a:rPr lang="it-IT" sz="1800" spc="20" dirty="0">
                <a:cs typeface="Calibri"/>
              </a:rPr>
              <a:t> </a:t>
            </a:r>
            <a:r>
              <a:rPr lang="it-IT" sz="1800" dirty="0">
                <a:cs typeface="Calibri"/>
              </a:rPr>
              <a:t>di</a:t>
            </a:r>
            <a:r>
              <a:rPr lang="it-IT" sz="1800" spc="5" dirty="0">
                <a:cs typeface="Calibri"/>
              </a:rPr>
              <a:t> </a:t>
            </a:r>
            <a:r>
              <a:rPr lang="it-IT" sz="1800" dirty="0">
                <a:cs typeface="Calibri"/>
              </a:rPr>
              <a:t>abbi</a:t>
            </a:r>
            <a:r>
              <a:rPr lang="it-IT" sz="1800" spc="-5" dirty="0">
                <a:cs typeface="Calibri"/>
              </a:rPr>
              <a:t>g</a:t>
            </a:r>
            <a:r>
              <a:rPr lang="it-IT" sz="1800" dirty="0">
                <a:cs typeface="Calibri"/>
              </a:rPr>
              <a:t>liame</a:t>
            </a:r>
            <a:r>
              <a:rPr lang="it-IT" sz="1800" spc="-20" dirty="0">
                <a:cs typeface="Calibri"/>
              </a:rPr>
              <a:t>n</a:t>
            </a:r>
            <a:r>
              <a:rPr lang="it-IT" sz="1800" spc="-35" dirty="0">
                <a:cs typeface="Calibri"/>
              </a:rPr>
              <a:t>t</a:t>
            </a:r>
            <a:r>
              <a:rPr lang="it-IT" sz="1800" dirty="0">
                <a:cs typeface="Calibri"/>
              </a:rPr>
              <a:t>o</a:t>
            </a:r>
            <a:r>
              <a:rPr lang="it-IT" sz="1800" spc="15" dirty="0">
                <a:cs typeface="Calibri"/>
              </a:rPr>
              <a:t> </a:t>
            </a:r>
            <a:r>
              <a:rPr lang="it-IT" sz="1800" spc="-5" dirty="0">
                <a:cs typeface="Calibri"/>
              </a:rPr>
              <a:t>s</a:t>
            </a:r>
            <a:r>
              <a:rPr lang="it-IT" sz="1800" dirty="0">
                <a:cs typeface="Calibri"/>
              </a:rPr>
              <a:t>p</a:t>
            </a:r>
            <a:r>
              <a:rPr lang="it-IT" sz="1800" spc="-5" dirty="0">
                <a:cs typeface="Calibri"/>
              </a:rPr>
              <a:t>o</a:t>
            </a:r>
            <a:r>
              <a:rPr lang="it-IT" sz="1800" spc="-10" dirty="0">
                <a:cs typeface="Calibri"/>
              </a:rPr>
              <a:t>r</a:t>
            </a:r>
            <a:r>
              <a:rPr lang="it-IT" sz="1800" spc="-15" dirty="0">
                <a:cs typeface="Calibri"/>
              </a:rPr>
              <a:t>t</a:t>
            </a:r>
            <a:r>
              <a:rPr lang="it-IT" sz="1800" dirty="0">
                <a:cs typeface="Calibri"/>
              </a:rPr>
              <a:t>i</a:t>
            </a:r>
            <a:r>
              <a:rPr lang="it-IT" sz="1800" spc="-15" dirty="0">
                <a:cs typeface="Calibri"/>
              </a:rPr>
              <a:t>v</a:t>
            </a:r>
            <a:r>
              <a:rPr lang="it-IT" sz="1800" dirty="0">
                <a:cs typeface="Calibri"/>
              </a:rPr>
              <a:t>o o</a:t>
            </a:r>
            <a:r>
              <a:rPr lang="it-IT" sz="1800" spc="5" dirty="0">
                <a:cs typeface="Calibri"/>
              </a:rPr>
              <a:t> </a:t>
            </a:r>
            <a:r>
              <a:rPr lang="it-IT" sz="1800" dirty="0">
                <a:cs typeface="Calibri"/>
              </a:rPr>
              <a:t>di</a:t>
            </a:r>
            <a:r>
              <a:rPr lang="it-IT" sz="1800" spc="5" dirty="0">
                <a:cs typeface="Calibri"/>
              </a:rPr>
              <a:t> </a:t>
            </a:r>
            <a:r>
              <a:rPr lang="it-IT" sz="1800" dirty="0">
                <a:cs typeface="Calibri"/>
              </a:rPr>
              <a:t>al</a:t>
            </a:r>
            <a:r>
              <a:rPr lang="it-IT" sz="1800" spc="-5" dirty="0">
                <a:cs typeface="Calibri"/>
              </a:rPr>
              <a:t>t</a:t>
            </a:r>
            <a:r>
              <a:rPr lang="it-IT" sz="1800" dirty="0">
                <a:cs typeface="Calibri"/>
              </a:rPr>
              <a:t>ri indu</a:t>
            </a:r>
            <a:r>
              <a:rPr lang="it-IT" sz="1800" spc="-15" dirty="0">
                <a:cs typeface="Calibri"/>
              </a:rPr>
              <a:t>me</a:t>
            </a:r>
            <a:r>
              <a:rPr lang="it-IT" sz="1800" spc="-20" dirty="0">
                <a:cs typeface="Calibri"/>
              </a:rPr>
              <a:t>n</a:t>
            </a:r>
            <a:r>
              <a:rPr lang="it-IT" sz="1800" spc="-15" dirty="0">
                <a:cs typeface="Calibri"/>
              </a:rPr>
              <a:t>t</a:t>
            </a:r>
            <a:r>
              <a:rPr lang="it-IT" sz="1800" dirty="0">
                <a:cs typeface="Calibri"/>
              </a:rPr>
              <a:t>i</a:t>
            </a:r>
            <a:r>
              <a:rPr lang="it-IT" sz="1800" spc="10" dirty="0">
                <a:cs typeface="Calibri"/>
              </a:rPr>
              <a:t> </a:t>
            </a:r>
            <a:r>
              <a:rPr lang="it-IT" sz="1800" dirty="0">
                <a:cs typeface="Calibri"/>
              </a:rPr>
              <a:t>p</a:t>
            </a:r>
            <a:r>
              <a:rPr lang="it-IT" sz="1800" spc="-10" dirty="0">
                <a:cs typeface="Calibri"/>
              </a:rPr>
              <a:t>ar</a:t>
            </a:r>
            <a:r>
              <a:rPr lang="it-IT" sz="1800" spc="-15" dirty="0">
                <a:cs typeface="Calibri"/>
              </a:rPr>
              <a:t>t</a:t>
            </a:r>
            <a:r>
              <a:rPr lang="it-IT" sz="1800" dirty="0">
                <a:cs typeface="Calibri"/>
              </a:rPr>
              <a:t>i</a:t>
            </a:r>
            <a:r>
              <a:rPr lang="it-IT" sz="1800" spc="-20" dirty="0">
                <a:cs typeface="Calibri"/>
              </a:rPr>
              <a:t>c</a:t>
            </a:r>
            <a:r>
              <a:rPr lang="it-IT" sz="1800" spc="-5" dirty="0">
                <a:cs typeface="Calibri"/>
              </a:rPr>
              <a:t>o</a:t>
            </a:r>
            <a:r>
              <a:rPr lang="it-IT" sz="1800" dirty="0">
                <a:cs typeface="Calibri"/>
              </a:rPr>
              <a:t>lari)</a:t>
            </a:r>
          </a:p>
        </p:txBody>
      </p:sp>
      <p:sp>
        <p:nvSpPr>
          <p:cNvPr id="8" name="Rettangolo 7"/>
          <p:cNvSpPr/>
          <p:nvPr/>
        </p:nvSpPr>
        <p:spPr>
          <a:xfrm>
            <a:off x="366801" y="2158751"/>
            <a:ext cx="8255634" cy="232596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00559" y="6156977"/>
            <a:ext cx="1772244" cy="670207"/>
          </a:xfrm>
          <a:prstGeom prst="rect">
            <a:avLst/>
          </a:prstGeom>
        </p:spPr>
      </p:pic>
    </p:spTree>
    <p:extLst>
      <p:ext uri="{BB962C8B-B14F-4D97-AF65-F5344CB8AC3E}">
        <p14:creationId xmlns:p14="http://schemas.microsoft.com/office/powerpoint/2010/main" val="24862719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p:cNvSpPr>
          <p:nvPr/>
        </p:nvSpPr>
        <p:spPr>
          <a:xfrm>
            <a:off x="588415" y="2158751"/>
            <a:ext cx="8409477" cy="369332"/>
          </a:xfrm>
          <a:prstGeom prst="rect">
            <a:avLst/>
          </a:prstGeom>
        </p:spPr>
        <p:txBody>
          <a:bodyPr vert="horz" wrap="square" lIns="0" tIns="0" rIns="0" bIns="0" rtlCol="0">
            <a:spAutoFit/>
          </a:bodyPr>
          <a:lstStyle>
            <a:lvl1pPr marL="0" indent="0" algn="l" defTabSz="457200" rtl="0" eaLnBrk="1" latinLnBrk="0" hangingPunct="1">
              <a:spcBef>
                <a:spcPct val="0"/>
              </a:spcBef>
              <a:buNone/>
              <a:defRPr sz="2200" b="1" kern="1200">
                <a:solidFill>
                  <a:schemeClr val="bg1"/>
                </a:solidFill>
                <a:latin typeface="Arial"/>
                <a:ea typeface="+mj-ea"/>
                <a:cs typeface="Arial"/>
              </a:defRPr>
            </a:lvl1pPr>
          </a:lstStyle>
          <a:p>
            <a:pPr marL="12700"/>
            <a:r>
              <a:rPr lang="it-IT" sz="2400" dirty="0">
                <a:solidFill>
                  <a:schemeClr val="tx1"/>
                </a:solidFill>
                <a:latin typeface="+mn-lt"/>
              </a:rPr>
              <a:t>C</a:t>
            </a:r>
            <a:r>
              <a:rPr lang="it-IT" sz="2400" spc="-5" dirty="0">
                <a:solidFill>
                  <a:schemeClr val="tx1"/>
                </a:solidFill>
                <a:latin typeface="+mn-lt"/>
              </a:rPr>
              <a:t>a</a:t>
            </a:r>
            <a:r>
              <a:rPr lang="it-IT" sz="2400" dirty="0">
                <a:solidFill>
                  <a:schemeClr val="tx1"/>
                </a:solidFill>
                <a:latin typeface="+mn-lt"/>
              </a:rPr>
              <a:t>r</a:t>
            </a:r>
            <a:r>
              <a:rPr lang="it-IT" sz="2400" spc="-5" dirty="0">
                <a:solidFill>
                  <a:schemeClr val="tx1"/>
                </a:solidFill>
                <a:latin typeface="+mn-lt"/>
              </a:rPr>
              <a:t>atte</a:t>
            </a:r>
            <a:r>
              <a:rPr lang="it-IT" sz="2400" dirty="0">
                <a:solidFill>
                  <a:schemeClr val="tx1"/>
                </a:solidFill>
                <a:latin typeface="+mn-lt"/>
              </a:rPr>
              <a:t>r</a:t>
            </a:r>
            <a:r>
              <a:rPr lang="it-IT" sz="2400" spc="-5" dirty="0">
                <a:solidFill>
                  <a:schemeClr val="tx1"/>
                </a:solidFill>
                <a:latin typeface="+mn-lt"/>
              </a:rPr>
              <a:t>ist</a:t>
            </a:r>
            <a:r>
              <a:rPr lang="it-IT" sz="2400" dirty="0">
                <a:solidFill>
                  <a:schemeClr val="tx1"/>
                </a:solidFill>
                <a:latin typeface="+mn-lt"/>
              </a:rPr>
              <a:t>i</a:t>
            </a:r>
            <a:r>
              <a:rPr lang="it-IT" sz="2400" spc="-5" dirty="0">
                <a:solidFill>
                  <a:schemeClr val="tx1"/>
                </a:solidFill>
                <a:latin typeface="+mn-lt"/>
              </a:rPr>
              <a:t>ch</a:t>
            </a:r>
            <a:r>
              <a:rPr lang="it-IT" sz="2400" dirty="0">
                <a:solidFill>
                  <a:schemeClr val="tx1"/>
                </a:solidFill>
                <a:latin typeface="+mn-lt"/>
              </a:rPr>
              <a:t>e</a:t>
            </a:r>
            <a:r>
              <a:rPr lang="it-IT" sz="2400" spc="25" dirty="0">
                <a:solidFill>
                  <a:schemeClr val="tx1"/>
                </a:solidFill>
                <a:latin typeface="+mn-lt"/>
              </a:rPr>
              <a:t> </a:t>
            </a:r>
            <a:r>
              <a:rPr lang="it-IT" sz="2400" spc="-5" dirty="0">
                <a:solidFill>
                  <a:schemeClr val="tx1"/>
                </a:solidFill>
                <a:latin typeface="+mn-lt"/>
              </a:rPr>
              <a:t>dell</a:t>
            </a:r>
            <a:r>
              <a:rPr lang="it-IT" sz="2400" dirty="0">
                <a:solidFill>
                  <a:schemeClr val="tx1"/>
                </a:solidFill>
                <a:latin typeface="+mn-lt"/>
              </a:rPr>
              <a:t>e</a:t>
            </a:r>
            <a:r>
              <a:rPr lang="it-IT" sz="2400" spc="-10" dirty="0">
                <a:solidFill>
                  <a:schemeClr val="tx1"/>
                </a:solidFill>
                <a:latin typeface="+mn-lt"/>
              </a:rPr>
              <a:t> </a:t>
            </a:r>
            <a:r>
              <a:rPr lang="it-IT" sz="2400" spc="-5" dirty="0">
                <a:solidFill>
                  <a:schemeClr val="tx1"/>
                </a:solidFill>
                <a:latin typeface="+mn-lt"/>
              </a:rPr>
              <a:t>sched</a:t>
            </a:r>
            <a:r>
              <a:rPr lang="it-IT" sz="2400" dirty="0">
                <a:solidFill>
                  <a:schemeClr val="tx1"/>
                </a:solidFill>
                <a:latin typeface="+mn-lt"/>
              </a:rPr>
              <a:t>e</a:t>
            </a:r>
            <a:r>
              <a:rPr lang="it-IT" sz="2400" spc="10" dirty="0">
                <a:solidFill>
                  <a:schemeClr val="tx1"/>
                </a:solidFill>
                <a:latin typeface="+mn-lt"/>
              </a:rPr>
              <a:t> </a:t>
            </a:r>
            <a:r>
              <a:rPr lang="it-IT" sz="2400" spc="-5" dirty="0">
                <a:solidFill>
                  <a:schemeClr val="tx1"/>
                </a:solidFill>
                <a:latin typeface="+mn-lt"/>
              </a:rPr>
              <a:t>d</a:t>
            </a:r>
            <a:r>
              <a:rPr lang="it-IT" sz="2400" dirty="0">
                <a:solidFill>
                  <a:schemeClr val="tx1"/>
                </a:solidFill>
                <a:latin typeface="+mn-lt"/>
              </a:rPr>
              <a:t>i</a:t>
            </a:r>
            <a:r>
              <a:rPr lang="it-IT" sz="2400" spc="-10" dirty="0">
                <a:solidFill>
                  <a:schemeClr val="tx1"/>
                </a:solidFill>
                <a:latin typeface="+mn-lt"/>
              </a:rPr>
              <a:t> </a:t>
            </a:r>
            <a:r>
              <a:rPr lang="it-IT" sz="2400" dirty="0">
                <a:solidFill>
                  <a:schemeClr val="tx1"/>
                </a:solidFill>
                <a:latin typeface="+mn-lt"/>
              </a:rPr>
              <a:t>r</a:t>
            </a:r>
            <a:r>
              <a:rPr lang="it-IT" sz="2400" spc="-5" dirty="0">
                <a:solidFill>
                  <a:schemeClr val="tx1"/>
                </a:solidFill>
                <a:latin typeface="+mn-lt"/>
              </a:rPr>
              <a:t>i</a:t>
            </a:r>
            <a:r>
              <a:rPr lang="it-IT" sz="2400" dirty="0">
                <a:solidFill>
                  <a:schemeClr val="tx1"/>
                </a:solidFill>
                <a:latin typeface="+mn-lt"/>
              </a:rPr>
              <a:t>m</a:t>
            </a:r>
            <a:r>
              <a:rPr lang="it-IT" sz="2400" spc="-5" dirty="0">
                <a:solidFill>
                  <a:schemeClr val="tx1"/>
                </a:solidFill>
                <a:latin typeface="+mn-lt"/>
              </a:rPr>
              <a:t>bo</a:t>
            </a:r>
            <a:r>
              <a:rPr lang="it-IT" sz="2400" dirty="0">
                <a:solidFill>
                  <a:schemeClr val="tx1"/>
                </a:solidFill>
                <a:latin typeface="+mn-lt"/>
              </a:rPr>
              <a:t>r</a:t>
            </a:r>
            <a:r>
              <a:rPr lang="it-IT" sz="2400" spc="-5" dirty="0">
                <a:solidFill>
                  <a:schemeClr val="tx1"/>
                </a:solidFill>
                <a:latin typeface="+mn-lt"/>
              </a:rPr>
              <a:t>so</a:t>
            </a:r>
            <a:endParaRPr lang="it-IT" sz="2400" dirty="0">
              <a:solidFill>
                <a:schemeClr val="tx1"/>
              </a:solidFill>
              <a:latin typeface="+mn-lt"/>
            </a:endParaRPr>
          </a:p>
        </p:txBody>
      </p:sp>
      <p:sp>
        <p:nvSpPr>
          <p:cNvPr id="3" name="object 3"/>
          <p:cNvSpPr txBox="1"/>
          <p:nvPr/>
        </p:nvSpPr>
        <p:spPr>
          <a:xfrm>
            <a:off x="4835268" y="2672517"/>
            <a:ext cx="4531043" cy="1628651"/>
          </a:xfrm>
          <a:prstGeom prst="rect">
            <a:avLst/>
          </a:prstGeom>
        </p:spPr>
        <p:txBody>
          <a:bodyPr vert="horz" wrap="square" lIns="0" tIns="0" rIns="0" bIns="0" rtlCol="0">
            <a:spAutoFit/>
          </a:bodyPr>
          <a:lstStyle/>
          <a:p>
            <a:pPr marL="241300" indent="-228600">
              <a:buClr>
                <a:srgbClr val="FF0000"/>
              </a:buClr>
              <a:buFont typeface="Arial"/>
              <a:buChar char="•"/>
              <a:tabLst>
                <a:tab pos="241300" algn="l"/>
              </a:tabLst>
            </a:pPr>
            <a:r>
              <a:rPr lang="it-IT" sz="2000" spc="-15" dirty="0">
                <a:solidFill>
                  <a:srgbClr val="C00000"/>
                </a:solidFill>
                <a:effectLst>
                  <a:outerShdw blurRad="38100" dist="38100" dir="2700000" algn="tl">
                    <a:srgbClr val="000000">
                      <a:alpha val="43137"/>
                    </a:srgbClr>
                  </a:outerShdw>
                </a:effectLst>
                <a:cs typeface="Calibri"/>
              </a:rPr>
              <a:t>Beni danneggiati con descrizione</a:t>
            </a:r>
          </a:p>
          <a:p>
            <a:pPr marL="241300" lvl="1" indent="-228600">
              <a:spcBef>
                <a:spcPts val="700"/>
              </a:spcBef>
              <a:buClr>
                <a:srgbClr val="FF0000"/>
              </a:buClr>
              <a:buFont typeface="Calibri"/>
              <a:buChar char="-"/>
              <a:tabLst>
                <a:tab pos="241300" algn="l"/>
              </a:tabLst>
            </a:pPr>
            <a:r>
              <a:rPr lang="it-IT" sz="2000" spc="-35" dirty="0">
                <a:solidFill>
                  <a:srgbClr val="C00000"/>
                </a:solidFill>
                <a:effectLst>
                  <a:outerShdw blurRad="38100" dist="38100" dir="2700000" algn="tl">
                    <a:srgbClr val="000000">
                      <a:alpha val="43137"/>
                    </a:srgbClr>
                  </a:outerShdw>
                </a:effectLst>
                <a:cs typeface="Calibri"/>
              </a:rPr>
              <a:t>Danni agli Immobili</a:t>
            </a:r>
          </a:p>
          <a:p>
            <a:pPr marL="241300" lvl="1" indent="-228600">
              <a:buClr>
                <a:srgbClr val="FF0000"/>
              </a:buClr>
              <a:buFont typeface="Calibri"/>
              <a:buChar char="-"/>
              <a:tabLst>
                <a:tab pos="241300" algn="l"/>
              </a:tabLst>
            </a:pPr>
            <a:r>
              <a:rPr lang="it-IT" sz="2000" spc="-35" dirty="0">
                <a:solidFill>
                  <a:srgbClr val="C00000"/>
                </a:solidFill>
                <a:effectLst>
                  <a:outerShdw blurRad="38100" dist="38100" dir="2700000" algn="tl">
                    <a:srgbClr val="000000">
                      <a:alpha val="43137"/>
                    </a:srgbClr>
                  </a:outerShdw>
                </a:effectLst>
                <a:cs typeface="Calibri"/>
              </a:rPr>
              <a:t>Danni alle Apparecchiature</a:t>
            </a:r>
          </a:p>
          <a:p>
            <a:pPr marL="241300" lvl="1" indent="-228600">
              <a:buClr>
                <a:srgbClr val="FF0000"/>
              </a:buClr>
              <a:buFont typeface="Calibri"/>
              <a:buChar char="-"/>
              <a:tabLst>
                <a:tab pos="241300" algn="l"/>
              </a:tabLst>
            </a:pPr>
            <a:r>
              <a:rPr lang="it-IT" sz="2000" spc="-35" dirty="0">
                <a:solidFill>
                  <a:srgbClr val="C00000"/>
                </a:solidFill>
                <a:effectLst>
                  <a:outerShdw blurRad="38100" dist="38100" dir="2700000" algn="tl">
                    <a:srgbClr val="000000">
                      <a:alpha val="43137"/>
                    </a:srgbClr>
                  </a:outerShdw>
                </a:effectLst>
                <a:cs typeface="Calibri"/>
              </a:rPr>
              <a:t>Danni al Magazzino</a:t>
            </a:r>
          </a:p>
          <a:p>
            <a:pPr marL="241300" lvl="1" indent="-228600">
              <a:buClr>
                <a:srgbClr val="FF0000"/>
              </a:buClr>
              <a:buFont typeface="Calibri"/>
              <a:buChar char="-"/>
              <a:tabLst>
                <a:tab pos="241300" algn="l"/>
              </a:tabLst>
            </a:pPr>
            <a:r>
              <a:rPr lang="it-IT" sz="2000" spc="-35" dirty="0">
                <a:solidFill>
                  <a:srgbClr val="C00000"/>
                </a:solidFill>
                <a:effectLst>
                  <a:outerShdw blurRad="38100" dist="38100" dir="2700000" algn="tl">
                    <a:srgbClr val="000000">
                      <a:alpha val="43137"/>
                    </a:srgbClr>
                  </a:outerShdw>
                </a:effectLst>
                <a:cs typeface="Calibri"/>
              </a:rPr>
              <a:t>Danni agli Arredi</a:t>
            </a:r>
          </a:p>
        </p:txBody>
      </p:sp>
      <p:sp>
        <p:nvSpPr>
          <p:cNvPr id="4" name="object 4"/>
          <p:cNvSpPr txBox="1"/>
          <p:nvPr/>
        </p:nvSpPr>
        <p:spPr>
          <a:xfrm>
            <a:off x="588415" y="2672517"/>
            <a:ext cx="3610610" cy="1641475"/>
          </a:xfrm>
          <a:prstGeom prst="rect">
            <a:avLst/>
          </a:prstGeom>
        </p:spPr>
        <p:txBody>
          <a:bodyPr vert="horz" wrap="square" lIns="0" tIns="0" rIns="0" bIns="0" rtlCol="0">
            <a:spAutoFit/>
          </a:bodyPr>
          <a:lstStyle/>
          <a:p>
            <a:pPr marL="241300" indent="-228600">
              <a:lnSpc>
                <a:spcPct val="100000"/>
              </a:lnSpc>
              <a:buFont typeface="Arial"/>
              <a:buChar char="•"/>
              <a:tabLst>
                <a:tab pos="241300" algn="l"/>
              </a:tabLst>
            </a:pPr>
            <a:r>
              <a:rPr lang="it-IT" sz="2000" spc="-15" dirty="0">
                <a:cs typeface="Calibri"/>
              </a:rPr>
              <a:t>Anag</a:t>
            </a:r>
            <a:r>
              <a:rPr lang="it-IT" sz="2000" spc="-55" dirty="0">
                <a:cs typeface="Calibri"/>
              </a:rPr>
              <a:t>r</a:t>
            </a:r>
            <a:r>
              <a:rPr lang="it-IT" sz="2000" spc="-20" dirty="0">
                <a:cs typeface="Calibri"/>
              </a:rPr>
              <a:t>a</a:t>
            </a:r>
            <a:r>
              <a:rPr lang="it-IT" sz="2000" dirty="0">
                <a:cs typeface="Calibri"/>
              </a:rPr>
              <a:t>f</a:t>
            </a:r>
            <a:r>
              <a:rPr lang="it-IT" sz="2000" spc="-5" dirty="0">
                <a:cs typeface="Calibri"/>
              </a:rPr>
              <a:t>i</a:t>
            </a:r>
            <a:r>
              <a:rPr lang="it-IT" sz="2000" spc="-30" dirty="0">
                <a:cs typeface="Calibri"/>
              </a:rPr>
              <a:t>c</a:t>
            </a:r>
            <a:r>
              <a:rPr lang="it-IT" sz="2000" spc="-10" dirty="0">
                <a:cs typeface="Calibri"/>
              </a:rPr>
              <a:t>a</a:t>
            </a:r>
          </a:p>
          <a:p>
            <a:pPr marL="241300" indent="-228600">
              <a:lnSpc>
                <a:spcPct val="100000"/>
              </a:lnSpc>
              <a:spcBef>
                <a:spcPts val="760"/>
              </a:spcBef>
              <a:buFont typeface="Calibri"/>
              <a:buChar char="-"/>
              <a:tabLst>
                <a:tab pos="241300" algn="l"/>
              </a:tabLst>
            </a:pPr>
            <a:r>
              <a:rPr lang="it-IT" sz="2000" spc="-35" dirty="0">
                <a:cs typeface="Calibri"/>
              </a:rPr>
              <a:t>F</a:t>
            </a:r>
            <a:r>
              <a:rPr lang="it-IT" sz="2000" spc="-15" dirty="0">
                <a:cs typeface="Calibri"/>
              </a:rPr>
              <a:t>orma</a:t>
            </a:r>
            <a:r>
              <a:rPr lang="it-IT" sz="2000" spc="10" dirty="0">
                <a:cs typeface="Calibri"/>
              </a:rPr>
              <a:t> </a:t>
            </a:r>
            <a:r>
              <a:rPr lang="it-IT" sz="2000" spc="-10" dirty="0">
                <a:cs typeface="Calibri"/>
              </a:rPr>
              <a:t>gi</a:t>
            </a:r>
            <a:r>
              <a:rPr lang="it-IT" sz="2000" spc="-15" dirty="0">
                <a:cs typeface="Calibri"/>
              </a:rPr>
              <a:t>ur</a:t>
            </a:r>
            <a:r>
              <a:rPr lang="it-IT" sz="2000" spc="-5" dirty="0">
                <a:cs typeface="Calibri"/>
              </a:rPr>
              <a:t>i</a:t>
            </a:r>
            <a:r>
              <a:rPr lang="it-IT" sz="2000" spc="-15" dirty="0">
                <a:cs typeface="Calibri"/>
              </a:rPr>
              <a:t>d</a:t>
            </a:r>
            <a:r>
              <a:rPr lang="it-IT" sz="2000" spc="-5" dirty="0">
                <a:cs typeface="Calibri"/>
              </a:rPr>
              <a:t>i</a:t>
            </a:r>
            <a:r>
              <a:rPr lang="it-IT" sz="2000" spc="-30" dirty="0">
                <a:cs typeface="Calibri"/>
              </a:rPr>
              <a:t>c</a:t>
            </a:r>
            <a:r>
              <a:rPr lang="it-IT" sz="2000" spc="-10" dirty="0">
                <a:cs typeface="Calibri"/>
              </a:rPr>
              <a:t>a</a:t>
            </a:r>
            <a:r>
              <a:rPr lang="it-IT" sz="2000" spc="30" dirty="0">
                <a:cs typeface="Calibri"/>
              </a:rPr>
              <a:t> </a:t>
            </a:r>
            <a:r>
              <a:rPr lang="it-IT" sz="2000" spc="-10" dirty="0">
                <a:cs typeface="Calibri"/>
              </a:rPr>
              <a:t>az</a:t>
            </a:r>
            <a:r>
              <a:rPr lang="it-IT" sz="2000" spc="-5" dirty="0">
                <a:cs typeface="Calibri"/>
              </a:rPr>
              <a:t>i</a:t>
            </a:r>
            <a:r>
              <a:rPr lang="it-IT" sz="2000" spc="-15" dirty="0">
                <a:cs typeface="Calibri"/>
              </a:rPr>
              <a:t>en</a:t>
            </a:r>
            <a:r>
              <a:rPr lang="it-IT" sz="2000" spc="-20" dirty="0">
                <a:cs typeface="Calibri"/>
              </a:rPr>
              <a:t>d</a:t>
            </a:r>
            <a:r>
              <a:rPr lang="it-IT" sz="2000" spc="-10" dirty="0">
                <a:cs typeface="Calibri"/>
              </a:rPr>
              <a:t>a</a:t>
            </a:r>
            <a:endParaRPr lang="it-IT" sz="2000" dirty="0">
              <a:cs typeface="Calibri"/>
            </a:endParaRPr>
          </a:p>
          <a:p>
            <a:pPr marL="241300" indent="-228600">
              <a:lnSpc>
                <a:spcPct val="100000"/>
              </a:lnSpc>
              <a:buFont typeface="Calibri"/>
              <a:buChar char="-"/>
              <a:tabLst>
                <a:tab pos="241300" algn="l"/>
              </a:tabLst>
            </a:pPr>
            <a:r>
              <a:rPr lang="it-IT" sz="2000" spc="-15" dirty="0">
                <a:cs typeface="Calibri"/>
              </a:rPr>
              <a:t>T</a:t>
            </a:r>
            <a:r>
              <a:rPr lang="it-IT" sz="2000" spc="-5" dirty="0">
                <a:cs typeface="Calibri"/>
              </a:rPr>
              <a:t>i</a:t>
            </a:r>
            <a:r>
              <a:rPr lang="it-IT" sz="2000" spc="-15" dirty="0">
                <a:cs typeface="Calibri"/>
              </a:rPr>
              <a:t>p</a:t>
            </a:r>
            <a:r>
              <a:rPr lang="it-IT" sz="2000" dirty="0">
                <a:cs typeface="Calibri"/>
              </a:rPr>
              <a:t>o</a:t>
            </a:r>
            <a:r>
              <a:rPr lang="it-IT" sz="2000" spc="-5" dirty="0">
                <a:cs typeface="Calibri"/>
              </a:rPr>
              <a:t>l</a:t>
            </a:r>
            <a:r>
              <a:rPr lang="it-IT" sz="2000" spc="-10" dirty="0">
                <a:cs typeface="Calibri"/>
              </a:rPr>
              <a:t>og</a:t>
            </a:r>
            <a:r>
              <a:rPr lang="it-IT" sz="2000" spc="-5" dirty="0">
                <a:cs typeface="Calibri"/>
              </a:rPr>
              <a:t>i</a:t>
            </a:r>
            <a:r>
              <a:rPr lang="it-IT" sz="2000" spc="-10" dirty="0">
                <a:cs typeface="Calibri"/>
              </a:rPr>
              <a:t>a</a:t>
            </a:r>
            <a:r>
              <a:rPr lang="it-IT" sz="2000" spc="5" dirty="0">
                <a:cs typeface="Calibri"/>
              </a:rPr>
              <a:t> </a:t>
            </a:r>
            <a:r>
              <a:rPr lang="it-IT" sz="2000" spc="-15" dirty="0">
                <a:cs typeface="Calibri"/>
              </a:rPr>
              <a:t>sede</a:t>
            </a:r>
            <a:r>
              <a:rPr lang="it-IT" sz="2000" spc="15" dirty="0">
                <a:cs typeface="Calibri"/>
              </a:rPr>
              <a:t> </a:t>
            </a:r>
            <a:r>
              <a:rPr lang="it-IT" sz="2000" spc="-15" dirty="0">
                <a:cs typeface="Calibri"/>
              </a:rPr>
              <a:t>danne</a:t>
            </a:r>
            <a:r>
              <a:rPr lang="it-IT" sz="2000" spc="0" dirty="0">
                <a:cs typeface="Calibri"/>
              </a:rPr>
              <a:t>g</a:t>
            </a:r>
            <a:r>
              <a:rPr lang="it-IT" sz="2000" spc="-10" dirty="0">
                <a:cs typeface="Calibri"/>
              </a:rPr>
              <a:t>g</a:t>
            </a:r>
            <a:r>
              <a:rPr lang="it-IT" sz="2000" spc="-5" dirty="0">
                <a:cs typeface="Calibri"/>
              </a:rPr>
              <a:t>i</a:t>
            </a:r>
            <a:r>
              <a:rPr lang="it-IT" sz="2000" spc="-25" dirty="0">
                <a:cs typeface="Calibri"/>
              </a:rPr>
              <a:t>a</a:t>
            </a:r>
            <a:r>
              <a:rPr lang="it-IT" sz="2000" spc="-35" dirty="0">
                <a:cs typeface="Calibri"/>
              </a:rPr>
              <a:t>t</a:t>
            </a:r>
            <a:r>
              <a:rPr lang="it-IT" sz="2000" spc="-10" dirty="0">
                <a:cs typeface="Calibri"/>
              </a:rPr>
              <a:t>a</a:t>
            </a:r>
            <a:endParaRPr lang="it-IT" sz="2000" dirty="0">
              <a:cs typeface="Calibri"/>
            </a:endParaRPr>
          </a:p>
          <a:p>
            <a:pPr marL="241300" indent="-228600">
              <a:lnSpc>
                <a:spcPct val="100000"/>
              </a:lnSpc>
              <a:buFont typeface="Calibri"/>
              <a:buChar char="-"/>
              <a:tabLst>
                <a:tab pos="241300" algn="l"/>
              </a:tabLst>
            </a:pPr>
            <a:r>
              <a:rPr lang="it-IT" sz="2000" spc="-15" dirty="0">
                <a:cs typeface="Calibri"/>
              </a:rPr>
              <a:t>Cod</a:t>
            </a:r>
            <a:r>
              <a:rPr lang="it-IT" sz="2000" spc="-10" dirty="0">
                <a:cs typeface="Calibri"/>
              </a:rPr>
              <a:t>ice</a:t>
            </a:r>
            <a:r>
              <a:rPr lang="it-IT" sz="2000" spc="5" dirty="0">
                <a:cs typeface="Calibri"/>
              </a:rPr>
              <a:t> </a:t>
            </a:r>
            <a:r>
              <a:rPr lang="it-IT" sz="2000" spc="-15" dirty="0">
                <a:cs typeface="Calibri"/>
              </a:rPr>
              <a:t>R</a:t>
            </a:r>
            <a:r>
              <a:rPr lang="it-IT" sz="2000" spc="-35" dirty="0">
                <a:cs typeface="Calibri"/>
              </a:rPr>
              <a:t>E</a:t>
            </a:r>
            <a:r>
              <a:rPr lang="it-IT" sz="2000" spc="-15" dirty="0">
                <a:cs typeface="Calibri"/>
              </a:rPr>
              <a:t>A</a:t>
            </a:r>
            <a:endParaRPr lang="it-IT" sz="2000" dirty="0">
              <a:cs typeface="Calibri"/>
            </a:endParaRPr>
          </a:p>
          <a:p>
            <a:pPr marL="241300" indent="-228600">
              <a:lnSpc>
                <a:spcPct val="100000"/>
              </a:lnSpc>
              <a:buFont typeface="Calibri"/>
              <a:buChar char="-"/>
              <a:tabLst>
                <a:tab pos="241300" algn="l"/>
              </a:tabLst>
            </a:pPr>
            <a:r>
              <a:rPr lang="it-IT" sz="2000" spc="-15" dirty="0">
                <a:cs typeface="Calibri"/>
              </a:rPr>
              <a:t>Da</a:t>
            </a:r>
            <a:r>
              <a:rPr lang="it-IT" sz="2000" spc="-20" dirty="0">
                <a:cs typeface="Calibri"/>
              </a:rPr>
              <a:t>n</a:t>
            </a:r>
            <a:r>
              <a:rPr lang="it-IT" sz="2000" spc="-15" dirty="0">
                <a:cs typeface="Calibri"/>
              </a:rPr>
              <a:t>no</a:t>
            </a:r>
            <a:r>
              <a:rPr lang="it-IT" sz="2000" spc="-10" dirty="0">
                <a:cs typeface="Calibri"/>
              </a:rPr>
              <a:t> </a:t>
            </a:r>
            <a:r>
              <a:rPr lang="it-IT" sz="2000" spc="-15" dirty="0">
                <a:cs typeface="Calibri"/>
              </a:rPr>
              <a:t>R</a:t>
            </a:r>
            <a:r>
              <a:rPr lang="it-IT" sz="2000" spc="-10" dirty="0">
                <a:cs typeface="Calibri"/>
              </a:rPr>
              <a:t>i</a:t>
            </a:r>
            <a:r>
              <a:rPr lang="it-IT" sz="2000" spc="-30" dirty="0">
                <a:cs typeface="Calibri"/>
              </a:rPr>
              <a:t>c</a:t>
            </a:r>
            <a:r>
              <a:rPr lang="it-IT" sz="2000" spc="-15" dirty="0">
                <a:cs typeface="Calibri"/>
              </a:rPr>
              <a:t>o</a:t>
            </a:r>
            <a:r>
              <a:rPr lang="it-IT" sz="2000" spc="-20" dirty="0">
                <a:cs typeface="Calibri"/>
              </a:rPr>
              <a:t>n</a:t>
            </a:r>
            <a:r>
              <a:rPr lang="it-IT" sz="2000" spc="-15" dirty="0">
                <a:cs typeface="Calibri"/>
              </a:rPr>
              <a:t>os</a:t>
            </a:r>
            <a:r>
              <a:rPr lang="it-IT" sz="2000" spc="-10" dirty="0">
                <a:cs typeface="Calibri"/>
              </a:rPr>
              <a:t>c</a:t>
            </a:r>
            <a:r>
              <a:rPr lang="it-IT" sz="2000" spc="-15" dirty="0">
                <a:cs typeface="Calibri"/>
              </a:rPr>
              <a:t>iu</a:t>
            </a:r>
            <a:r>
              <a:rPr lang="it-IT" sz="2000" spc="-30" dirty="0">
                <a:cs typeface="Calibri"/>
              </a:rPr>
              <a:t>t</a:t>
            </a:r>
            <a:r>
              <a:rPr lang="it-IT" sz="2000" spc="-15" dirty="0">
                <a:cs typeface="Calibri"/>
              </a:rPr>
              <a:t>o</a:t>
            </a:r>
            <a:r>
              <a:rPr lang="it-IT" sz="2000" spc="10" dirty="0">
                <a:cs typeface="Calibri"/>
              </a:rPr>
              <a:t> </a:t>
            </a:r>
            <a:r>
              <a:rPr lang="it-IT" sz="2000" spc="-15" dirty="0">
                <a:cs typeface="Calibri"/>
              </a:rPr>
              <a:t>Amm</a:t>
            </a:r>
            <a:r>
              <a:rPr lang="it-IT" sz="2000" spc="-10" dirty="0">
                <a:cs typeface="Calibri"/>
              </a:rPr>
              <a:t>iss</a:t>
            </a:r>
            <a:r>
              <a:rPr lang="it-IT" sz="2000" spc="-5" dirty="0">
                <a:cs typeface="Calibri"/>
              </a:rPr>
              <a:t>i</a:t>
            </a:r>
            <a:r>
              <a:rPr lang="it-IT" sz="2000" spc="-10" dirty="0">
                <a:cs typeface="Calibri"/>
              </a:rPr>
              <a:t>b</a:t>
            </a:r>
            <a:r>
              <a:rPr lang="it-IT" sz="2000" dirty="0">
                <a:cs typeface="Calibri"/>
              </a:rPr>
              <a:t>il</a:t>
            </a:r>
            <a:r>
              <a:rPr lang="it-IT" sz="2000" spc="-10" dirty="0">
                <a:cs typeface="Calibri"/>
              </a:rPr>
              <a:t>e</a:t>
            </a:r>
            <a:endParaRPr lang="it-IT" sz="2000" dirty="0">
              <a:cs typeface="Calibri"/>
            </a:endParaRPr>
          </a:p>
        </p:txBody>
      </p:sp>
      <p:sp>
        <p:nvSpPr>
          <p:cNvPr id="5" name="object 3"/>
          <p:cNvSpPr txBox="1"/>
          <p:nvPr/>
        </p:nvSpPr>
        <p:spPr>
          <a:xfrm>
            <a:off x="387927" y="1348482"/>
            <a:ext cx="8234508" cy="677108"/>
          </a:xfrm>
          <a:prstGeom prst="rect">
            <a:avLst/>
          </a:prstGeom>
        </p:spPr>
        <p:txBody>
          <a:bodyPr vert="horz" wrap="square" lIns="0" tIns="0" rIns="0" bIns="0" rtlCol="0">
            <a:spAutoFit/>
          </a:bodyPr>
          <a:lstStyle/>
          <a:p>
            <a:pPr marL="12700" marR="5080">
              <a:lnSpc>
                <a:spcPct val="100000"/>
              </a:lnSpc>
            </a:pPr>
            <a:r>
              <a:rPr lang="it-IT" sz="2200" b="1" dirty="0">
                <a:cs typeface="Arial"/>
              </a:rPr>
              <a:t>89 Ric</a:t>
            </a:r>
            <a:r>
              <a:rPr lang="it-IT" sz="2200" b="1" spc="-5" dirty="0">
                <a:cs typeface="Arial"/>
              </a:rPr>
              <a:t>h</a:t>
            </a:r>
            <a:r>
              <a:rPr lang="it-IT" sz="2200" b="1" dirty="0">
                <a:cs typeface="Arial"/>
              </a:rPr>
              <a:t>ies</a:t>
            </a:r>
            <a:r>
              <a:rPr lang="it-IT" sz="2200" b="1" spc="-5" dirty="0">
                <a:cs typeface="Arial"/>
              </a:rPr>
              <a:t>t</a:t>
            </a:r>
            <a:r>
              <a:rPr lang="it-IT" sz="2200" b="1" dirty="0">
                <a:cs typeface="Arial"/>
              </a:rPr>
              <a:t>e</a:t>
            </a:r>
            <a:r>
              <a:rPr lang="it-IT" sz="2200" b="1" spc="15" dirty="0">
                <a:cs typeface="Arial"/>
              </a:rPr>
              <a:t> </a:t>
            </a:r>
            <a:r>
              <a:rPr lang="it-IT" sz="2200" b="1" spc="-5" dirty="0">
                <a:cs typeface="Arial"/>
              </a:rPr>
              <a:t>d</a:t>
            </a:r>
            <a:r>
              <a:rPr lang="it-IT" sz="2200" b="1" dirty="0">
                <a:cs typeface="Arial"/>
              </a:rPr>
              <a:t>i</a:t>
            </a:r>
            <a:r>
              <a:rPr lang="it-IT" sz="2200" b="1" spc="5" dirty="0">
                <a:cs typeface="Arial"/>
              </a:rPr>
              <a:t> </a:t>
            </a:r>
            <a:r>
              <a:rPr lang="it-IT" sz="2200" b="1" dirty="0">
                <a:cs typeface="Arial"/>
              </a:rPr>
              <a:t>ri</a:t>
            </a:r>
            <a:r>
              <a:rPr lang="it-IT" sz="2200" b="1" spc="-5" dirty="0">
                <a:cs typeface="Arial"/>
              </a:rPr>
              <a:t>mbo</a:t>
            </a:r>
            <a:r>
              <a:rPr lang="it-IT" sz="2200" b="1" dirty="0">
                <a:cs typeface="Arial"/>
              </a:rPr>
              <a:t>rso</a:t>
            </a:r>
            <a:r>
              <a:rPr lang="it-IT" sz="2200" b="1" spc="-5" dirty="0">
                <a:cs typeface="Arial"/>
              </a:rPr>
              <a:t> accolte su 118 </a:t>
            </a:r>
            <a:r>
              <a:rPr lang="it-IT" sz="2200" spc="-5" dirty="0">
                <a:cs typeface="Arial"/>
              </a:rPr>
              <a:t>r</a:t>
            </a:r>
            <a:r>
              <a:rPr lang="it-IT" sz="2200" dirty="0">
                <a:cs typeface="Arial"/>
              </a:rPr>
              <a:t>accolte</a:t>
            </a:r>
            <a:r>
              <a:rPr lang="it-IT" sz="2200" spc="-10" dirty="0">
                <a:cs typeface="Arial"/>
              </a:rPr>
              <a:t> </a:t>
            </a:r>
            <a:r>
              <a:rPr lang="it-IT" sz="2200" dirty="0">
                <a:cs typeface="Arial"/>
              </a:rPr>
              <a:t>dal Comune di Lodi a seguito dell’allu</a:t>
            </a:r>
            <a:r>
              <a:rPr lang="it-IT" sz="2200" spc="-5" dirty="0">
                <a:cs typeface="Arial"/>
              </a:rPr>
              <a:t>v</a:t>
            </a:r>
            <a:r>
              <a:rPr lang="it-IT" sz="2200" dirty="0">
                <a:cs typeface="Arial"/>
              </a:rPr>
              <a:t>ione</a:t>
            </a:r>
            <a:r>
              <a:rPr lang="it-IT" sz="2200" spc="-20" dirty="0">
                <a:cs typeface="Arial"/>
              </a:rPr>
              <a:t> </a:t>
            </a:r>
            <a:r>
              <a:rPr lang="it-IT" sz="2200" dirty="0">
                <a:cs typeface="Arial"/>
              </a:rPr>
              <a:t>del 2002.</a:t>
            </a:r>
          </a:p>
        </p:txBody>
      </p:sp>
      <p:sp>
        <p:nvSpPr>
          <p:cNvPr id="6" name="CasellaDiTesto 5"/>
          <p:cNvSpPr txBox="1"/>
          <p:nvPr/>
        </p:nvSpPr>
        <p:spPr>
          <a:xfrm>
            <a:off x="387927" y="193964"/>
            <a:ext cx="7082444" cy="830997"/>
          </a:xfrm>
          <a:prstGeom prst="rect">
            <a:avLst/>
          </a:prstGeom>
          <a:noFill/>
        </p:spPr>
        <p:txBody>
          <a:bodyPr wrap="square" rtlCol="0">
            <a:spAutoFit/>
          </a:bodyPr>
          <a:lstStyle/>
          <a:p>
            <a:r>
              <a:rPr lang="it-IT" sz="2400" b="1" dirty="0">
                <a:solidFill>
                  <a:schemeClr val="bg1"/>
                </a:solidFill>
              </a:rPr>
              <a:t>Obiettivi per la lettura delle dinamiche delle imprese: </a:t>
            </a:r>
            <a:r>
              <a:rPr lang="it-IT" sz="2400" b="1" u="sng" dirty="0">
                <a:solidFill>
                  <a:schemeClr val="bg1"/>
                </a:solidFill>
              </a:rPr>
              <a:t>valutazione dell'evento 2002</a:t>
            </a:r>
            <a:endParaRPr lang="en-GB" sz="2400" dirty="0"/>
          </a:p>
        </p:txBody>
      </p:sp>
      <p:sp>
        <p:nvSpPr>
          <p:cNvPr id="7" name="object 128"/>
          <p:cNvSpPr txBox="1"/>
          <p:nvPr/>
        </p:nvSpPr>
        <p:spPr>
          <a:xfrm>
            <a:off x="387928" y="4633340"/>
            <a:ext cx="8234508" cy="1205458"/>
          </a:xfrm>
          <a:prstGeom prst="rect">
            <a:avLst/>
          </a:prstGeom>
        </p:spPr>
        <p:txBody>
          <a:bodyPr vert="horz" wrap="square" lIns="0" tIns="0" rIns="0" bIns="0" rtlCol="0">
            <a:spAutoFit/>
          </a:bodyPr>
          <a:lstStyle/>
          <a:p>
            <a:pPr marL="12700">
              <a:lnSpc>
                <a:spcPct val="100000"/>
              </a:lnSpc>
            </a:pPr>
            <a:r>
              <a:rPr lang="it-IT" sz="2000" dirty="0">
                <a:cs typeface="Calibri"/>
              </a:rPr>
              <a:t>Si</a:t>
            </a:r>
            <a:r>
              <a:rPr lang="it-IT" sz="2000" spc="5" dirty="0">
                <a:cs typeface="Calibri"/>
              </a:rPr>
              <a:t> </a:t>
            </a:r>
            <a:r>
              <a:rPr lang="it-IT" sz="2000" spc="-10" dirty="0">
                <a:cs typeface="Calibri"/>
              </a:rPr>
              <a:t>è</a:t>
            </a:r>
            <a:r>
              <a:rPr lang="it-IT" sz="2000" spc="5" dirty="0">
                <a:cs typeface="Calibri"/>
              </a:rPr>
              <a:t> </a:t>
            </a:r>
            <a:r>
              <a:rPr lang="it-IT" sz="2000" spc="-35" dirty="0">
                <a:cs typeface="Calibri"/>
              </a:rPr>
              <a:t>r</a:t>
            </a:r>
            <a:r>
              <a:rPr lang="it-IT" sz="2000" spc="-10" dirty="0">
                <a:cs typeface="Calibri"/>
              </a:rPr>
              <a:t>e</a:t>
            </a:r>
            <a:r>
              <a:rPr lang="it-IT" sz="2000" spc="-15" dirty="0">
                <a:cs typeface="Calibri"/>
              </a:rPr>
              <a:t>so</a:t>
            </a:r>
            <a:r>
              <a:rPr lang="it-IT" sz="2000" dirty="0">
                <a:cs typeface="Calibri"/>
              </a:rPr>
              <a:t> </a:t>
            </a:r>
            <a:r>
              <a:rPr lang="it-IT" sz="2000" spc="-10" dirty="0">
                <a:cs typeface="Calibri"/>
              </a:rPr>
              <a:t>nece</a:t>
            </a:r>
            <a:r>
              <a:rPr lang="it-IT" sz="2000" spc="-15" dirty="0">
                <a:cs typeface="Calibri"/>
              </a:rPr>
              <a:t>ss</a:t>
            </a:r>
            <a:r>
              <a:rPr lang="it-IT" sz="2000" spc="-5" dirty="0">
                <a:cs typeface="Calibri"/>
              </a:rPr>
              <a:t>ari</a:t>
            </a:r>
            <a:r>
              <a:rPr lang="it-IT" sz="2000" spc="-15" dirty="0">
                <a:cs typeface="Calibri"/>
              </a:rPr>
              <a:t>o</a:t>
            </a:r>
            <a:r>
              <a:rPr lang="it-IT" sz="2000" spc="20" dirty="0">
                <a:cs typeface="Calibri"/>
              </a:rPr>
              <a:t> </a:t>
            </a:r>
            <a:r>
              <a:rPr lang="it-IT" sz="2000" spc="-10" dirty="0">
                <a:cs typeface="Calibri"/>
              </a:rPr>
              <a:t>a</a:t>
            </a:r>
            <a:r>
              <a:rPr lang="it-IT" sz="2000" spc="0" dirty="0">
                <a:cs typeface="Calibri"/>
              </a:rPr>
              <a:t>g</a:t>
            </a:r>
            <a:r>
              <a:rPr lang="it-IT" sz="2000" spc="-10" dirty="0">
                <a:cs typeface="Calibri"/>
              </a:rPr>
              <a:t>g</a:t>
            </a:r>
            <a:r>
              <a:rPr lang="it-IT" sz="2000" spc="-5" dirty="0">
                <a:cs typeface="Calibri"/>
              </a:rPr>
              <a:t>i</a:t>
            </a:r>
            <a:r>
              <a:rPr lang="it-IT" sz="2000" spc="-15" dirty="0">
                <a:cs typeface="Calibri"/>
              </a:rPr>
              <a:t>un</a:t>
            </a:r>
            <a:r>
              <a:rPr lang="it-IT" sz="2000" spc="-30" dirty="0">
                <a:cs typeface="Calibri"/>
              </a:rPr>
              <a:t>g</a:t>
            </a:r>
            <a:r>
              <a:rPr lang="it-IT" sz="2000" spc="-10" dirty="0">
                <a:cs typeface="Calibri"/>
              </a:rPr>
              <a:t>e</a:t>
            </a:r>
            <a:r>
              <a:rPr lang="it-IT" sz="2000" spc="-35" dirty="0">
                <a:cs typeface="Calibri"/>
              </a:rPr>
              <a:t>r</a:t>
            </a:r>
            <a:r>
              <a:rPr lang="it-IT" sz="2000" spc="-10" dirty="0">
                <a:cs typeface="Calibri"/>
              </a:rPr>
              <a:t>e</a:t>
            </a:r>
            <a:r>
              <a:rPr lang="it-IT" sz="2000" spc="5" dirty="0">
                <a:cs typeface="Calibri"/>
              </a:rPr>
              <a:t> </a:t>
            </a:r>
            <a:r>
              <a:rPr lang="it-IT" sz="2000" spc="-10" dirty="0">
                <a:cs typeface="Calibri"/>
              </a:rPr>
              <a:t>a</a:t>
            </a:r>
            <a:r>
              <a:rPr lang="it-IT" sz="2000" dirty="0">
                <a:cs typeface="Calibri"/>
              </a:rPr>
              <a:t> </a:t>
            </a:r>
            <a:r>
              <a:rPr lang="it-IT" sz="2000" spc="-15" dirty="0">
                <a:cs typeface="Calibri"/>
              </a:rPr>
              <a:t>que</a:t>
            </a:r>
            <a:r>
              <a:rPr lang="it-IT" sz="2000" spc="-40" dirty="0">
                <a:cs typeface="Calibri"/>
              </a:rPr>
              <a:t>s</a:t>
            </a:r>
            <a:r>
              <a:rPr lang="it-IT" sz="2000" spc="-35" dirty="0">
                <a:cs typeface="Calibri"/>
              </a:rPr>
              <a:t>t</a:t>
            </a:r>
            <a:r>
              <a:rPr lang="it-IT" sz="2000" spc="-10" dirty="0">
                <a:cs typeface="Calibri"/>
              </a:rPr>
              <a:t>e</a:t>
            </a:r>
            <a:r>
              <a:rPr lang="it-IT" sz="2000" spc="20" dirty="0">
                <a:cs typeface="Calibri"/>
              </a:rPr>
              <a:t> </a:t>
            </a:r>
            <a:r>
              <a:rPr lang="it-IT" sz="2000" spc="-5" dirty="0">
                <a:cs typeface="Calibri"/>
              </a:rPr>
              <a:t>i</a:t>
            </a:r>
            <a:r>
              <a:rPr lang="it-IT" sz="2000" spc="-30" dirty="0">
                <a:cs typeface="Calibri"/>
              </a:rPr>
              <a:t>n</a:t>
            </a:r>
            <a:r>
              <a:rPr lang="it-IT" sz="2000" spc="-50" dirty="0">
                <a:cs typeface="Calibri"/>
              </a:rPr>
              <a:t>f</a:t>
            </a:r>
            <a:r>
              <a:rPr lang="it-IT" sz="2000" spc="-15" dirty="0">
                <a:cs typeface="Calibri"/>
              </a:rPr>
              <a:t>ormaz</a:t>
            </a:r>
            <a:r>
              <a:rPr lang="it-IT" sz="2000" spc="-10" dirty="0">
                <a:cs typeface="Calibri"/>
              </a:rPr>
              <a:t>ioni</a:t>
            </a:r>
            <a:r>
              <a:rPr lang="it-IT" sz="2000" spc="10" dirty="0">
                <a:cs typeface="Calibri"/>
              </a:rPr>
              <a:t> </a:t>
            </a:r>
            <a:r>
              <a:rPr lang="it-IT" sz="2000" spc="-10" dirty="0">
                <a:cs typeface="Calibri"/>
              </a:rPr>
              <a:t>anche</a:t>
            </a:r>
            <a:r>
              <a:rPr lang="it-IT" sz="2000" spc="5" dirty="0">
                <a:cs typeface="Calibri"/>
              </a:rPr>
              <a:t> </a:t>
            </a:r>
            <a:r>
              <a:rPr lang="it-IT" sz="2000" spc="-15" dirty="0">
                <a:cs typeface="Calibri"/>
              </a:rPr>
              <a:t>que</a:t>
            </a:r>
            <a:r>
              <a:rPr lang="it-IT" sz="2000" spc="-5" dirty="0">
                <a:cs typeface="Calibri"/>
              </a:rPr>
              <a:t>ll</a:t>
            </a:r>
            <a:r>
              <a:rPr lang="it-IT" sz="2000" spc="-10" dirty="0">
                <a:cs typeface="Calibri"/>
              </a:rPr>
              <a:t>e</a:t>
            </a:r>
            <a:r>
              <a:rPr lang="it-IT" sz="2000" spc="20" dirty="0">
                <a:cs typeface="Calibri"/>
              </a:rPr>
              <a:t> </a:t>
            </a:r>
            <a:r>
              <a:rPr lang="it-IT" sz="2000" spc="-35" dirty="0">
                <a:cs typeface="Calibri"/>
              </a:rPr>
              <a:t>r</a:t>
            </a:r>
            <a:r>
              <a:rPr lang="it-IT" sz="2000" spc="-10" dirty="0">
                <a:cs typeface="Calibri"/>
              </a:rPr>
              <a:t>e</a:t>
            </a:r>
            <a:r>
              <a:rPr lang="it-IT" sz="2000" spc="-5" dirty="0">
                <a:cs typeface="Calibri"/>
              </a:rPr>
              <a:t>l</a:t>
            </a:r>
            <a:r>
              <a:rPr lang="it-IT" sz="2000" spc="-30" dirty="0">
                <a:cs typeface="Calibri"/>
              </a:rPr>
              <a:t>a</a:t>
            </a:r>
            <a:r>
              <a:rPr lang="it-IT" sz="2000" spc="-10" dirty="0">
                <a:cs typeface="Calibri"/>
              </a:rPr>
              <a:t>ti</a:t>
            </a:r>
            <a:r>
              <a:rPr lang="it-IT" sz="2000" spc="-45" dirty="0">
                <a:cs typeface="Calibri"/>
              </a:rPr>
              <a:t>v</a:t>
            </a:r>
            <a:r>
              <a:rPr lang="it-IT" sz="2000" spc="-10" dirty="0">
                <a:cs typeface="Calibri"/>
              </a:rPr>
              <a:t>a</a:t>
            </a:r>
            <a:r>
              <a:rPr lang="it-IT" sz="2000" spc="20" dirty="0">
                <a:cs typeface="Calibri"/>
              </a:rPr>
              <a:t> </a:t>
            </a:r>
            <a:r>
              <a:rPr lang="it-IT" sz="2000" spc="-10" dirty="0">
                <a:cs typeface="Calibri"/>
              </a:rPr>
              <a:t>a:</a:t>
            </a:r>
            <a:endParaRPr lang="it-IT" sz="2000" dirty="0">
              <a:cs typeface="Calibri"/>
            </a:endParaRPr>
          </a:p>
          <a:p>
            <a:pPr marL="474345" indent="-285750">
              <a:lnSpc>
                <a:spcPct val="100000"/>
              </a:lnSpc>
              <a:buFont typeface="Wingdings"/>
              <a:buChar char=""/>
              <a:tabLst>
                <a:tab pos="474980" algn="l"/>
              </a:tabLst>
            </a:pPr>
            <a:r>
              <a:rPr lang="it-IT" sz="2000" spc="-15" dirty="0">
                <a:cs typeface="Calibri"/>
              </a:rPr>
              <a:t>S</a:t>
            </a:r>
            <a:r>
              <a:rPr lang="it-IT" sz="2000" spc="-25" dirty="0">
                <a:cs typeface="Calibri"/>
              </a:rPr>
              <a:t>e</a:t>
            </a:r>
            <a:r>
              <a:rPr lang="it-IT" sz="2000" spc="-40" dirty="0">
                <a:cs typeface="Calibri"/>
              </a:rPr>
              <a:t>t</a:t>
            </a:r>
            <a:r>
              <a:rPr lang="it-IT" sz="2000" spc="-30" dirty="0">
                <a:cs typeface="Calibri"/>
              </a:rPr>
              <a:t>t</a:t>
            </a:r>
            <a:r>
              <a:rPr lang="it-IT" sz="2000" spc="-15" dirty="0">
                <a:cs typeface="Calibri"/>
              </a:rPr>
              <a:t>o</a:t>
            </a:r>
            <a:r>
              <a:rPr lang="it-IT" sz="2000" spc="-35" dirty="0">
                <a:cs typeface="Calibri"/>
              </a:rPr>
              <a:t>r</a:t>
            </a:r>
            <a:r>
              <a:rPr lang="it-IT" sz="2000" spc="-10" dirty="0">
                <a:cs typeface="Calibri"/>
              </a:rPr>
              <a:t>e</a:t>
            </a:r>
            <a:r>
              <a:rPr lang="it-IT" sz="2000" spc="15" dirty="0">
                <a:cs typeface="Calibri"/>
              </a:rPr>
              <a:t> </a:t>
            </a:r>
            <a:r>
              <a:rPr lang="it-IT" sz="2000" spc="-40" dirty="0">
                <a:cs typeface="Calibri"/>
              </a:rPr>
              <a:t>E</a:t>
            </a:r>
            <a:r>
              <a:rPr lang="it-IT" sz="2000" spc="-30" dirty="0">
                <a:cs typeface="Calibri"/>
              </a:rPr>
              <a:t>c</a:t>
            </a:r>
            <a:r>
              <a:rPr lang="it-IT" sz="2000" spc="-15" dirty="0">
                <a:cs typeface="Calibri"/>
              </a:rPr>
              <a:t>o</a:t>
            </a:r>
            <a:r>
              <a:rPr lang="it-IT" sz="2000" spc="-20" dirty="0">
                <a:cs typeface="Calibri"/>
              </a:rPr>
              <a:t>n</a:t>
            </a:r>
            <a:r>
              <a:rPr lang="it-IT" sz="2000" spc="-15" dirty="0">
                <a:cs typeface="Calibri"/>
              </a:rPr>
              <a:t>om</a:t>
            </a:r>
            <a:r>
              <a:rPr lang="it-IT" sz="2000" spc="-10" dirty="0">
                <a:cs typeface="Calibri"/>
              </a:rPr>
              <a:t>i</a:t>
            </a:r>
            <a:r>
              <a:rPr lang="it-IT" sz="2000" spc="-30" dirty="0">
                <a:cs typeface="Calibri"/>
              </a:rPr>
              <a:t>c</a:t>
            </a:r>
            <a:r>
              <a:rPr lang="it-IT" sz="2000" spc="-15" dirty="0">
                <a:cs typeface="Calibri"/>
              </a:rPr>
              <a:t>o</a:t>
            </a:r>
            <a:r>
              <a:rPr lang="it-IT" sz="2000" spc="5" dirty="0">
                <a:cs typeface="Calibri"/>
              </a:rPr>
              <a:t> </a:t>
            </a:r>
            <a:r>
              <a:rPr lang="it-IT" sz="2000" spc="-170" dirty="0">
                <a:cs typeface="Calibri"/>
              </a:rPr>
              <a:t>A</a:t>
            </a:r>
            <a:r>
              <a:rPr lang="it-IT" sz="2000" spc="-15" dirty="0">
                <a:cs typeface="Calibri"/>
              </a:rPr>
              <a:t>T</a:t>
            </a:r>
            <a:r>
              <a:rPr lang="it-IT" sz="2000" spc="-35" dirty="0">
                <a:cs typeface="Calibri"/>
              </a:rPr>
              <a:t>EC</a:t>
            </a:r>
            <a:r>
              <a:rPr lang="it-IT" sz="2000" spc="-15" dirty="0">
                <a:cs typeface="Calibri"/>
              </a:rPr>
              <a:t>O</a:t>
            </a:r>
            <a:r>
              <a:rPr lang="it-IT" sz="2000" spc="-10" dirty="0">
                <a:cs typeface="Calibri"/>
              </a:rPr>
              <a:t> </a:t>
            </a:r>
            <a:r>
              <a:rPr lang="it-IT" sz="2000" spc="-15" dirty="0">
                <a:cs typeface="Calibri"/>
              </a:rPr>
              <a:t>(e</a:t>
            </a:r>
            <a:r>
              <a:rPr lang="it-IT" sz="2000" spc="-10" dirty="0">
                <a:cs typeface="Calibri"/>
              </a:rPr>
              <a:t>s.:</a:t>
            </a:r>
            <a:r>
              <a:rPr lang="it-IT" sz="2000" spc="20" dirty="0">
                <a:cs typeface="Calibri"/>
              </a:rPr>
              <a:t> </a:t>
            </a:r>
            <a:r>
              <a:rPr lang="it-IT" sz="2000" spc="-15" dirty="0">
                <a:cs typeface="Calibri"/>
              </a:rPr>
              <a:t>C</a:t>
            </a:r>
            <a:r>
              <a:rPr lang="it-IT" sz="2000" spc="-10" dirty="0">
                <a:cs typeface="Calibri"/>
              </a:rPr>
              <a:t> =</a:t>
            </a:r>
            <a:r>
              <a:rPr lang="it-IT" sz="2000" dirty="0">
                <a:cs typeface="Calibri"/>
              </a:rPr>
              <a:t> </a:t>
            </a:r>
            <a:r>
              <a:rPr lang="it-IT" sz="2000" spc="-25" dirty="0">
                <a:cs typeface="Calibri"/>
              </a:rPr>
              <a:t>a</a:t>
            </a:r>
            <a:r>
              <a:rPr lang="it-IT" sz="2000" spc="-40" dirty="0">
                <a:cs typeface="Calibri"/>
              </a:rPr>
              <a:t>t</a:t>
            </a:r>
            <a:r>
              <a:rPr lang="it-IT" sz="2000" spc="-10" dirty="0">
                <a:cs typeface="Calibri"/>
              </a:rPr>
              <a:t>t</a:t>
            </a:r>
            <a:r>
              <a:rPr lang="it-IT" sz="2000" spc="-15" dirty="0">
                <a:cs typeface="Calibri"/>
              </a:rPr>
              <a:t>ivi</a:t>
            </a:r>
            <a:r>
              <a:rPr lang="it-IT" sz="2000" spc="-35" dirty="0">
                <a:cs typeface="Calibri"/>
              </a:rPr>
              <a:t>t</a:t>
            </a:r>
            <a:r>
              <a:rPr lang="it-IT" sz="2000" spc="-10" dirty="0">
                <a:cs typeface="Calibri"/>
              </a:rPr>
              <a:t>à</a:t>
            </a:r>
            <a:r>
              <a:rPr lang="it-IT" sz="2000" spc="30" dirty="0">
                <a:cs typeface="Calibri"/>
              </a:rPr>
              <a:t> </a:t>
            </a:r>
            <a:r>
              <a:rPr lang="it-IT" sz="2000" spc="-15" dirty="0">
                <a:cs typeface="Calibri"/>
              </a:rPr>
              <a:t>ma</a:t>
            </a:r>
            <a:r>
              <a:rPr lang="it-IT" sz="2000" spc="-5" dirty="0">
                <a:cs typeface="Calibri"/>
              </a:rPr>
              <a:t>ni</a:t>
            </a:r>
            <a:r>
              <a:rPr lang="it-IT" sz="2000" spc="-50" dirty="0">
                <a:cs typeface="Calibri"/>
              </a:rPr>
              <a:t>f</a:t>
            </a:r>
            <a:r>
              <a:rPr lang="it-IT" sz="2000" spc="-25" dirty="0">
                <a:cs typeface="Calibri"/>
              </a:rPr>
              <a:t>a</a:t>
            </a:r>
            <a:r>
              <a:rPr lang="it-IT" sz="2000" spc="-40" dirty="0">
                <a:cs typeface="Calibri"/>
              </a:rPr>
              <a:t>t</a:t>
            </a:r>
            <a:r>
              <a:rPr lang="it-IT" sz="2000" spc="-10" dirty="0">
                <a:cs typeface="Calibri"/>
              </a:rPr>
              <a:t>tu</a:t>
            </a:r>
            <a:r>
              <a:rPr lang="it-IT" sz="2000" spc="-5" dirty="0">
                <a:cs typeface="Calibri"/>
              </a:rPr>
              <a:t>rie</a:t>
            </a:r>
            <a:r>
              <a:rPr lang="it-IT" sz="2000" spc="-35" dirty="0">
                <a:cs typeface="Calibri"/>
              </a:rPr>
              <a:t>r</a:t>
            </a:r>
            <a:r>
              <a:rPr lang="it-IT" sz="2000" spc="-10" dirty="0">
                <a:cs typeface="Calibri"/>
              </a:rPr>
              <a:t>e</a:t>
            </a:r>
            <a:r>
              <a:rPr lang="it-IT" sz="2000" spc="30" dirty="0">
                <a:cs typeface="Calibri"/>
              </a:rPr>
              <a:t> </a:t>
            </a:r>
            <a:r>
              <a:rPr lang="it-IT" sz="2000" spc="-10" dirty="0">
                <a:cs typeface="Calibri"/>
              </a:rPr>
              <a:t>)</a:t>
            </a:r>
            <a:endParaRPr lang="it-IT" sz="2000" dirty="0">
              <a:cs typeface="Calibri"/>
            </a:endParaRPr>
          </a:p>
          <a:p>
            <a:pPr marL="474345" marR="5080" indent="-285750">
              <a:lnSpc>
                <a:spcPts val="2210"/>
              </a:lnSpc>
              <a:spcBef>
                <a:spcPts val="229"/>
              </a:spcBef>
              <a:buFont typeface="Wingdings"/>
              <a:buChar char=""/>
              <a:tabLst>
                <a:tab pos="474980" algn="l"/>
              </a:tabLst>
            </a:pPr>
            <a:r>
              <a:rPr lang="it-IT" sz="2000" spc="-15" dirty="0">
                <a:cs typeface="Calibri"/>
              </a:rPr>
              <a:t>Cod</a:t>
            </a:r>
            <a:r>
              <a:rPr lang="it-IT" sz="2000" spc="-10" dirty="0">
                <a:cs typeface="Calibri"/>
              </a:rPr>
              <a:t>ice</a:t>
            </a:r>
            <a:r>
              <a:rPr lang="it-IT" sz="2000" spc="5" dirty="0">
                <a:cs typeface="Calibri"/>
              </a:rPr>
              <a:t> </a:t>
            </a:r>
            <a:r>
              <a:rPr lang="it-IT" sz="2000" spc="-170" dirty="0">
                <a:cs typeface="Calibri"/>
              </a:rPr>
              <a:t>A</a:t>
            </a:r>
            <a:r>
              <a:rPr lang="it-IT" sz="2000" spc="-15" dirty="0">
                <a:cs typeface="Calibri"/>
              </a:rPr>
              <a:t>T</a:t>
            </a:r>
            <a:r>
              <a:rPr lang="it-IT" sz="2000" spc="-35" dirty="0">
                <a:cs typeface="Calibri"/>
              </a:rPr>
              <a:t>EC</a:t>
            </a:r>
            <a:r>
              <a:rPr lang="it-IT" sz="2000" spc="-15" dirty="0">
                <a:cs typeface="Calibri"/>
              </a:rPr>
              <a:t>O</a:t>
            </a:r>
            <a:r>
              <a:rPr lang="it-IT" sz="2000" spc="-10" dirty="0">
                <a:cs typeface="Calibri"/>
              </a:rPr>
              <a:t> (6</a:t>
            </a:r>
            <a:r>
              <a:rPr lang="it-IT" sz="2000" spc="5" dirty="0">
                <a:cs typeface="Calibri"/>
              </a:rPr>
              <a:t> </a:t>
            </a:r>
            <a:r>
              <a:rPr lang="it-IT" sz="2000" spc="-15" dirty="0" err="1">
                <a:cs typeface="Calibri"/>
              </a:rPr>
              <a:t>D</a:t>
            </a:r>
            <a:r>
              <a:rPr lang="it-IT" sz="2000" spc="-10" dirty="0" err="1">
                <a:cs typeface="Calibri"/>
              </a:rPr>
              <a:t>igit</a:t>
            </a:r>
            <a:r>
              <a:rPr lang="it-IT" sz="2000" spc="-30" dirty="0">
                <a:cs typeface="Calibri"/>
              </a:rPr>
              <a:t> </a:t>
            </a:r>
            <a:r>
              <a:rPr lang="it-IT" sz="1800" dirty="0">
                <a:cs typeface="Calibri"/>
              </a:rPr>
              <a:t>–</a:t>
            </a:r>
            <a:r>
              <a:rPr lang="it-IT" sz="1800" spc="10" dirty="0">
                <a:cs typeface="Calibri"/>
              </a:rPr>
              <a:t> </a:t>
            </a:r>
            <a:r>
              <a:rPr lang="it-IT" sz="1800" spc="-5" dirty="0">
                <a:cs typeface="Calibri"/>
              </a:rPr>
              <a:t>es</a:t>
            </a:r>
            <a:r>
              <a:rPr lang="it-IT" sz="1800" dirty="0">
                <a:cs typeface="Calibri"/>
              </a:rPr>
              <a:t>.</a:t>
            </a:r>
            <a:r>
              <a:rPr lang="it-IT" sz="1800" spc="-5" dirty="0">
                <a:cs typeface="Calibri"/>
              </a:rPr>
              <a:t>:</a:t>
            </a:r>
            <a:r>
              <a:rPr lang="it-IT" sz="1800" spc="5" dirty="0">
                <a:cs typeface="Calibri"/>
              </a:rPr>
              <a:t> </a:t>
            </a:r>
            <a:r>
              <a:rPr lang="it-IT" sz="1800" dirty="0">
                <a:cs typeface="Calibri"/>
              </a:rPr>
              <a:t>14.19.</a:t>
            </a:r>
            <a:r>
              <a:rPr lang="it-IT" sz="1800" spc="-10" dirty="0">
                <a:cs typeface="Calibri"/>
              </a:rPr>
              <a:t>29</a:t>
            </a:r>
            <a:r>
              <a:rPr lang="it-IT" sz="1800" spc="-5" dirty="0">
                <a:cs typeface="Calibri"/>
              </a:rPr>
              <a:t> </a:t>
            </a:r>
            <a:r>
              <a:rPr lang="it-IT" sz="1800" dirty="0">
                <a:cs typeface="Calibri"/>
              </a:rPr>
              <a:t>= </a:t>
            </a:r>
            <a:r>
              <a:rPr lang="it-IT" sz="1800" spc="10" dirty="0">
                <a:cs typeface="Calibri"/>
              </a:rPr>
              <a:t> </a:t>
            </a:r>
            <a:r>
              <a:rPr lang="it-IT" sz="1800" dirty="0">
                <a:cs typeface="Calibri"/>
              </a:rPr>
              <a:t>C</a:t>
            </a:r>
            <a:r>
              <a:rPr lang="it-IT" sz="1800" spc="-5" dirty="0">
                <a:cs typeface="Calibri"/>
              </a:rPr>
              <a:t>o</a:t>
            </a:r>
            <a:r>
              <a:rPr lang="it-IT" sz="1800" spc="-10" dirty="0">
                <a:cs typeface="Calibri"/>
              </a:rPr>
              <a:t>n</a:t>
            </a:r>
            <a:r>
              <a:rPr lang="it-IT" sz="1800" spc="-50" dirty="0">
                <a:cs typeface="Calibri"/>
              </a:rPr>
              <a:t>f</a:t>
            </a:r>
            <a:r>
              <a:rPr lang="it-IT" sz="1800" spc="-30" dirty="0">
                <a:cs typeface="Calibri"/>
              </a:rPr>
              <a:t>e</a:t>
            </a:r>
            <a:r>
              <a:rPr lang="it-IT" sz="1800" dirty="0">
                <a:cs typeface="Calibri"/>
              </a:rPr>
              <a:t>zi</a:t>
            </a:r>
            <a:r>
              <a:rPr lang="it-IT" sz="1800" spc="-5" dirty="0">
                <a:cs typeface="Calibri"/>
              </a:rPr>
              <a:t>o</a:t>
            </a:r>
            <a:r>
              <a:rPr lang="it-IT" sz="1800" dirty="0">
                <a:cs typeface="Calibri"/>
              </a:rPr>
              <a:t>ni</a:t>
            </a:r>
            <a:r>
              <a:rPr lang="it-IT" sz="1800" spc="20" dirty="0">
                <a:cs typeface="Calibri"/>
              </a:rPr>
              <a:t> </a:t>
            </a:r>
            <a:r>
              <a:rPr lang="it-IT" sz="1800" dirty="0">
                <a:cs typeface="Calibri"/>
              </a:rPr>
              <a:t>di</a:t>
            </a:r>
            <a:r>
              <a:rPr lang="it-IT" sz="1800" spc="5" dirty="0">
                <a:cs typeface="Calibri"/>
              </a:rPr>
              <a:t> </a:t>
            </a:r>
            <a:r>
              <a:rPr lang="it-IT" sz="1800" dirty="0">
                <a:cs typeface="Calibri"/>
              </a:rPr>
              <a:t>abbi</a:t>
            </a:r>
            <a:r>
              <a:rPr lang="it-IT" sz="1800" spc="-5" dirty="0">
                <a:cs typeface="Calibri"/>
              </a:rPr>
              <a:t>g</a:t>
            </a:r>
            <a:r>
              <a:rPr lang="it-IT" sz="1800" dirty="0">
                <a:cs typeface="Calibri"/>
              </a:rPr>
              <a:t>liame</a:t>
            </a:r>
            <a:r>
              <a:rPr lang="it-IT" sz="1800" spc="-20" dirty="0">
                <a:cs typeface="Calibri"/>
              </a:rPr>
              <a:t>n</a:t>
            </a:r>
            <a:r>
              <a:rPr lang="it-IT" sz="1800" spc="-35" dirty="0">
                <a:cs typeface="Calibri"/>
              </a:rPr>
              <a:t>t</a:t>
            </a:r>
            <a:r>
              <a:rPr lang="it-IT" sz="1800" dirty="0">
                <a:cs typeface="Calibri"/>
              </a:rPr>
              <a:t>o</a:t>
            </a:r>
            <a:r>
              <a:rPr lang="it-IT" sz="1800" spc="15" dirty="0">
                <a:cs typeface="Calibri"/>
              </a:rPr>
              <a:t> </a:t>
            </a:r>
            <a:r>
              <a:rPr lang="it-IT" sz="1800" spc="-5" dirty="0">
                <a:cs typeface="Calibri"/>
              </a:rPr>
              <a:t>s</a:t>
            </a:r>
            <a:r>
              <a:rPr lang="it-IT" sz="1800" dirty="0">
                <a:cs typeface="Calibri"/>
              </a:rPr>
              <a:t>p</a:t>
            </a:r>
            <a:r>
              <a:rPr lang="it-IT" sz="1800" spc="-5" dirty="0">
                <a:cs typeface="Calibri"/>
              </a:rPr>
              <a:t>o</a:t>
            </a:r>
            <a:r>
              <a:rPr lang="it-IT" sz="1800" spc="-10" dirty="0">
                <a:cs typeface="Calibri"/>
              </a:rPr>
              <a:t>r</a:t>
            </a:r>
            <a:r>
              <a:rPr lang="it-IT" sz="1800" spc="-15" dirty="0">
                <a:cs typeface="Calibri"/>
              </a:rPr>
              <a:t>t</a:t>
            </a:r>
            <a:r>
              <a:rPr lang="it-IT" sz="1800" dirty="0">
                <a:cs typeface="Calibri"/>
              </a:rPr>
              <a:t>i</a:t>
            </a:r>
            <a:r>
              <a:rPr lang="it-IT" sz="1800" spc="-15" dirty="0">
                <a:cs typeface="Calibri"/>
              </a:rPr>
              <a:t>v</a:t>
            </a:r>
            <a:r>
              <a:rPr lang="it-IT" sz="1800" dirty="0">
                <a:cs typeface="Calibri"/>
              </a:rPr>
              <a:t>o o</a:t>
            </a:r>
            <a:r>
              <a:rPr lang="it-IT" sz="1800" spc="5" dirty="0">
                <a:cs typeface="Calibri"/>
              </a:rPr>
              <a:t> </a:t>
            </a:r>
            <a:r>
              <a:rPr lang="it-IT" sz="1800" dirty="0">
                <a:cs typeface="Calibri"/>
              </a:rPr>
              <a:t>di</a:t>
            </a:r>
            <a:r>
              <a:rPr lang="it-IT" sz="1800" spc="5" dirty="0">
                <a:cs typeface="Calibri"/>
              </a:rPr>
              <a:t> </a:t>
            </a:r>
            <a:r>
              <a:rPr lang="it-IT" sz="1800" dirty="0">
                <a:cs typeface="Calibri"/>
              </a:rPr>
              <a:t>al</a:t>
            </a:r>
            <a:r>
              <a:rPr lang="it-IT" sz="1800" spc="-5" dirty="0">
                <a:cs typeface="Calibri"/>
              </a:rPr>
              <a:t>t</a:t>
            </a:r>
            <a:r>
              <a:rPr lang="it-IT" sz="1800" dirty="0">
                <a:cs typeface="Calibri"/>
              </a:rPr>
              <a:t>ri indu</a:t>
            </a:r>
            <a:r>
              <a:rPr lang="it-IT" sz="1800" spc="-15" dirty="0">
                <a:cs typeface="Calibri"/>
              </a:rPr>
              <a:t>me</a:t>
            </a:r>
            <a:r>
              <a:rPr lang="it-IT" sz="1800" spc="-20" dirty="0">
                <a:cs typeface="Calibri"/>
              </a:rPr>
              <a:t>n</a:t>
            </a:r>
            <a:r>
              <a:rPr lang="it-IT" sz="1800" spc="-15" dirty="0">
                <a:cs typeface="Calibri"/>
              </a:rPr>
              <a:t>t</a:t>
            </a:r>
            <a:r>
              <a:rPr lang="it-IT" sz="1800" dirty="0">
                <a:cs typeface="Calibri"/>
              </a:rPr>
              <a:t>i</a:t>
            </a:r>
            <a:r>
              <a:rPr lang="it-IT" sz="1800" spc="10" dirty="0">
                <a:cs typeface="Calibri"/>
              </a:rPr>
              <a:t> </a:t>
            </a:r>
            <a:r>
              <a:rPr lang="it-IT" sz="1800" dirty="0">
                <a:cs typeface="Calibri"/>
              </a:rPr>
              <a:t>p</a:t>
            </a:r>
            <a:r>
              <a:rPr lang="it-IT" sz="1800" spc="-10" dirty="0">
                <a:cs typeface="Calibri"/>
              </a:rPr>
              <a:t>ar</a:t>
            </a:r>
            <a:r>
              <a:rPr lang="it-IT" sz="1800" spc="-15" dirty="0">
                <a:cs typeface="Calibri"/>
              </a:rPr>
              <a:t>t</a:t>
            </a:r>
            <a:r>
              <a:rPr lang="it-IT" sz="1800" dirty="0">
                <a:cs typeface="Calibri"/>
              </a:rPr>
              <a:t>i</a:t>
            </a:r>
            <a:r>
              <a:rPr lang="it-IT" sz="1800" spc="-20" dirty="0">
                <a:cs typeface="Calibri"/>
              </a:rPr>
              <a:t>c</a:t>
            </a:r>
            <a:r>
              <a:rPr lang="it-IT" sz="1800" spc="-5" dirty="0">
                <a:cs typeface="Calibri"/>
              </a:rPr>
              <a:t>o</a:t>
            </a:r>
            <a:r>
              <a:rPr lang="it-IT" sz="1800" dirty="0">
                <a:cs typeface="Calibri"/>
              </a:rPr>
              <a:t>lari)</a:t>
            </a:r>
          </a:p>
        </p:txBody>
      </p:sp>
      <p:sp>
        <p:nvSpPr>
          <p:cNvPr id="8" name="Rettangolo 7"/>
          <p:cNvSpPr/>
          <p:nvPr/>
        </p:nvSpPr>
        <p:spPr>
          <a:xfrm>
            <a:off x="366801" y="2158751"/>
            <a:ext cx="8255634" cy="232596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00559" y="6156977"/>
            <a:ext cx="1772244" cy="670207"/>
          </a:xfrm>
          <a:prstGeom prst="rect">
            <a:avLst/>
          </a:prstGeom>
        </p:spPr>
      </p:pic>
      <p:pic>
        <p:nvPicPr>
          <p:cNvPr id="13" name="Immagine 12"/>
          <p:cNvPicPr>
            <a:picLocks noChangeAspect="1"/>
          </p:cNvPicPr>
          <p:nvPr/>
        </p:nvPicPr>
        <p:blipFill>
          <a:blip r:embed="rId3"/>
          <a:stretch>
            <a:fillRect/>
          </a:stretch>
        </p:blipFill>
        <p:spPr>
          <a:xfrm>
            <a:off x="764974" y="2068959"/>
            <a:ext cx="7459287" cy="4021555"/>
          </a:xfrm>
          <a:prstGeom prst="rect">
            <a:avLst/>
          </a:prstGeom>
        </p:spPr>
      </p:pic>
    </p:spTree>
    <p:extLst>
      <p:ext uri="{BB962C8B-B14F-4D97-AF65-F5344CB8AC3E}">
        <p14:creationId xmlns:p14="http://schemas.microsoft.com/office/powerpoint/2010/main" val="32541787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25"/>
          <p:cNvSpPr/>
          <p:nvPr/>
        </p:nvSpPr>
        <p:spPr>
          <a:xfrm>
            <a:off x="5184519" y="5956019"/>
            <a:ext cx="0" cy="0"/>
          </a:xfrm>
          <a:custGeom>
            <a:avLst/>
            <a:gdLst/>
            <a:ahLst/>
            <a:cxnLst/>
            <a:rect l="l" t="t" r="r" b="b"/>
            <a:pathLst>
              <a:path>
                <a:moveTo>
                  <a:pt x="0" y="0"/>
                </a:moveTo>
                <a:lnTo>
                  <a:pt x="0" y="0"/>
                </a:lnTo>
              </a:path>
            </a:pathLst>
          </a:custGeom>
          <a:ln w="3175">
            <a:solidFill>
              <a:srgbClr val="D5D5D5"/>
            </a:solidFill>
          </a:ln>
        </p:spPr>
        <p:txBody>
          <a:bodyPr wrap="square" lIns="0" tIns="0" rIns="0" bIns="0" rtlCol="0"/>
          <a:lstStyle/>
          <a:p>
            <a:endParaRPr/>
          </a:p>
        </p:txBody>
      </p:sp>
      <p:sp>
        <p:nvSpPr>
          <p:cNvPr id="5" name="object 126"/>
          <p:cNvSpPr/>
          <p:nvPr/>
        </p:nvSpPr>
        <p:spPr>
          <a:xfrm>
            <a:off x="7237192" y="5956018"/>
            <a:ext cx="0" cy="0"/>
          </a:xfrm>
          <a:custGeom>
            <a:avLst/>
            <a:gdLst/>
            <a:ahLst/>
            <a:cxnLst/>
            <a:rect l="l" t="t" r="r" b="b"/>
            <a:pathLst>
              <a:path>
                <a:moveTo>
                  <a:pt x="0" y="0"/>
                </a:moveTo>
                <a:lnTo>
                  <a:pt x="0" y="0"/>
                </a:lnTo>
              </a:path>
            </a:pathLst>
          </a:custGeom>
          <a:ln w="3175">
            <a:solidFill>
              <a:srgbClr val="D5D5D5"/>
            </a:solidFill>
          </a:ln>
        </p:spPr>
        <p:txBody>
          <a:bodyPr wrap="square" lIns="0" tIns="0" rIns="0" bIns="0" rtlCol="0"/>
          <a:lstStyle/>
          <a:p>
            <a:endParaRPr/>
          </a:p>
        </p:txBody>
      </p:sp>
      <p:sp>
        <p:nvSpPr>
          <p:cNvPr id="6" name="object 127"/>
          <p:cNvSpPr/>
          <p:nvPr/>
        </p:nvSpPr>
        <p:spPr>
          <a:xfrm>
            <a:off x="8188786" y="5956018"/>
            <a:ext cx="0" cy="0"/>
          </a:xfrm>
          <a:custGeom>
            <a:avLst/>
            <a:gdLst/>
            <a:ahLst/>
            <a:cxnLst/>
            <a:rect l="l" t="t" r="r" b="b"/>
            <a:pathLst>
              <a:path>
                <a:moveTo>
                  <a:pt x="0" y="0"/>
                </a:moveTo>
                <a:lnTo>
                  <a:pt x="0" y="0"/>
                </a:lnTo>
              </a:path>
            </a:pathLst>
          </a:custGeom>
          <a:ln w="3175">
            <a:solidFill>
              <a:srgbClr val="D5D5D5"/>
            </a:solidFill>
          </a:ln>
        </p:spPr>
        <p:txBody>
          <a:bodyPr wrap="square" lIns="0" tIns="0" rIns="0" bIns="0" rtlCol="0"/>
          <a:lstStyle/>
          <a:p>
            <a:endParaRPr/>
          </a:p>
        </p:txBody>
      </p:sp>
      <p:sp>
        <p:nvSpPr>
          <p:cNvPr id="7" name="object 128"/>
          <p:cNvSpPr/>
          <p:nvPr/>
        </p:nvSpPr>
        <p:spPr>
          <a:xfrm>
            <a:off x="9001834" y="5956017"/>
            <a:ext cx="0" cy="0"/>
          </a:xfrm>
          <a:custGeom>
            <a:avLst/>
            <a:gdLst/>
            <a:ahLst/>
            <a:cxnLst/>
            <a:rect l="l" t="t" r="r" b="b"/>
            <a:pathLst>
              <a:path>
                <a:moveTo>
                  <a:pt x="0" y="0"/>
                </a:moveTo>
                <a:lnTo>
                  <a:pt x="0" y="0"/>
                </a:lnTo>
              </a:path>
            </a:pathLst>
          </a:custGeom>
          <a:ln w="3175">
            <a:solidFill>
              <a:srgbClr val="D5D5D5"/>
            </a:solidFill>
          </a:ln>
        </p:spPr>
        <p:txBody>
          <a:bodyPr wrap="square" lIns="0" tIns="0" rIns="0" bIns="0" rtlCol="0"/>
          <a:lstStyle/>
          <a:p>
            <a:endParaRPr/>
          </a:p>
        </p:txBody>
      </p:sp>
      <p:sp>
        <p:nvSpPr>
          <p:cNvPr id="8" name="object 129"/>
          <p:cNvSpPr/>
          <p:nvPr/>
        </p:nvSpPr>
        <p:spPr>
          <a:xfrm>
            <a:off x="4969764" y="1363980"/>
            <a:ext cx="3563111" cy="2680715"/>
          </a:xfrm>
          <a:prstGeom prst="rect">
            <a:avLst/>
          </a:prstGeom>
          <a:blipFill>
            <a:blip r:embed="rId2" cstate="print"/>
            <a:stretch>
              <a:fillRect/>
            </a:stretch>
          </a:blipFill>
        </p:spPr>
        <p:txBody>
          <a:bodyPr wrap="square" lIns="0" tIns="0" rIns="0" bIns="0" rtlCol="0"/>
          <a:lstStyle/>
          <a:p>
            <a:endParaRPr/>
          </a:p>
        </p:txBody>
      </p:sp>
      <p:sp>
        <p:nvSpPr>
          <p:cNvPr id="9" name="object 130"/>
          <p:cNvSpPr/>
          <p:nvPr/>
        </p:nvSpPr>
        <p:spPr>
          <a:xfrm>
            <a:off x="288797" y="3552444"/>
            <a:ext cx="4079747" cy="252526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 name="object 134"/>
          <p:cNvSpPr/>
          <p:nvPr/>
        </p:nvSpPr>
        <p:spPr>
          <a:xfrm>
            <a:off x="5150357" y="4520183"/>
            <a:ext cx="3899915" cy="290321"/>
          </a:xfrm>
          <a:prstGeom prst="rect">
            <a:avLst/>
          </a:prstGeom>
          <a:blipFill>
            <a:blip r:embed="rId4" cstate="print"/>
            <a:stretch>
              <a:fillRect/>
            </a:stretch>
          </a:blipFill>
        </p:spPr>
        <p:txBody>
          <a:bodyPr wrap="square" lIns="0" tIns="0" rIns="0" bIns="0" rtlCol="0"/>
          <a:lstStyle/>
          <a:p>
            <a:endParaRPr/>
          </a:p>
        </p:txBody>
      </p:sp>
      <p:graphicFrame>
        <p:nvGraphicFramePr>
          <p:cNvPr id="12" name="object 132"/>
          <p:cNvGraphicFramePr>
            <a:graphicFrameLocks noGrp="1"/>
          </p:cNvGraphicFramePr>
          <p:nvPr/>
        </p:nvGraphicFramePr>
        <p:xfrm>
          <a:off x="4573185" y="4205606"/>
          <a:ext cx="4428009" cy="1753958"/>
        </p:xfrm>
        <a:graphic>
          <a:graphicData uri="http://schemas.openxmlformats.org/drawingml/2006/table">
            <a:tbl>
              <a:tblPr firstRow="1" bandRow="1">
                <a:tableStyleId>{2D5ABB26-0587-4C30-8999-92F81FD0307C}</a:tableStyleId>
              </a:tblPr>
              <a:tblGrid>
                <a:gridCol w="610700"/>
                <a:gridCol w="2052668"/>
                <a:gridCol w="951594"/>
                <a:gridCol w="813047"/>
              </a:tblGrid>
              <a:tr h="341047">
                <a:tc>
                  <a:txBody>
                    <a:bodyPr/>
                    <a:lstStyle/>
                    <a:p>
                      <a:pPr marL="88265" marR="20955" indent="-62230">
                        <a:lnSpc>
                          <a:spcPct val="109100"/>
                        </a:lnSpc>
                      </a:pPr>
                      <a:r>
                        <a:rPr sz="1050" b="1" spc="10" dirty="0">
                          <a:latin typeface="Calibri"/>
                          <a:cs typeface="Calibri"/>
                        </a:rPr>
                        <a:t>CL</a:t>
                      </a:r>
                      <a:r>
                        <a:rPr sz="1050" b="1" spc="-15" dirty="0">
                          <a:latin typeface="Calibri"/>
                          <a:cs typeface="Calibri"/>
                        </a:rPr>
                        <a:t>ASS</a:t>
                      </a:r>
                      <a:r>
                        <a:rPr sz="1050" b="1" dirty="0">
                          <a:latin typeface="Calibri"/>
                          <a:cs typeface="Calibri"/>
                        </a:rPr>
                        <a:t>E</a:t>
                      </a:r>
                      <a:r>
                        <a:rPr sz="1050" b="1" spc="-10" dirty="0">
                          <a:latin typeface="Calibri"/>
                          <a:cs typeface="Calibri"/>
                        </a:rPr>
                        <a:t> D</a:t>
                      </a:r>
                      <a:r>
                        <a:rPr sz="1050" b="1" dirty="0">
                          <a:latin typeface="Calibri"/>
                          <a:cs typeface="Calibri"/>
                        </a:rPr>
                        <a:t>I </a:t>
                      </a:r>
                      <a:r>
                        <a:rPr sz="1050" b="1" spc="-10" dirty="0">
                          <a:latin typeface="Calibri"/>
                          <a:cs typeface="Calibri"/>
                        </a:rPr>
                        <a:t>D</a:t>
                      </a:r>
                      <a:r>
                        <a:rPr sz="1050" b="1" spc="-15" dirty="0">
                          <a:latin typeface="Calibri"/>
                          <a:cs typeface="Calibri"/>
                        </a:rPr>
                        <a:t>ANNO</a:t>
                      </a:r>
                      <a:endParaRPr sz="1050" dirty="0">
                        <a:latin typeface="Calibri"/>
                        <a:cs typeface="Calibri"/>
                      </a:endParaRPr>
                    </a:p>
                  </a:txBody>
                  <a:tcPr marL="0" marR="0" marT="0" marB="0">
                    <a:lnL w="4915">
                      <a:solidFill>
                        <a:srgbClr val="000000"/>
                      </a:solidFill>
                      <a:prstDash val="solid"/>
                    </a:lnL>
                    <a:lnR w="4915">
                      <a:solidFill>
                        <a:srgbClr val="000000"/>
                      </a:solidFill>
                      <a:prstDash val="solid"/>
                    </a:lnR>
                    <a:lnT w="4907">
                      <a:solidFill>
                        <a:srgbClr val="000000"/>
                      </a:solidFill>
                      <a:prstDash val="solid"/>
                    </a:lnT>
                    <a:lnB w="4911">
                      <a:solidFill>
                        <a:srgbClr val="000000"/>
                      </a:solidFill>
                      <a:prstDash val="solid"/>
                    </a:lnB>
                    <a:solidFill>
                      <a:srgbClr val="FFC000"/>
                    </a:solidFill>
                  </a:tcPr>
                </a:tc>
                <a:tc>
                  <a:txBody>
                    <a:bodyPr/>
                    <a:lstStyle/>
                    <a:p>
                      <a:pPr marL="17145">
                        <a:lnSpc>
                          <a:spcPct val="100000"/>
                        </a:lnSpc>
                      </a:pPr>
                      <a:r>
                        <a:rPr sz="1050" b="1" spc="-10" dirty="0">
                          <a:latin typeface="Calibri"/>
                          <a:cs typeface="Calibri"/>
                        </a:rPr>
                        <a:t>D</a:t>
                      </a:r>
                      <a:r>
                        <a:rPr sz="1050" b="1" spc="10" dirty="0">
                          <a:latin typeface="Calibri"/>
                          <a:cs typeface="Calibri"/>
                        </a:rPr>
                        <a:t>e</a:t>
                      </a:r>
                      <a:r>
                        <a:rPr sz="1050" b="1" spc="5" dirty="0">
                          <a:latin typeface="Calibri"/>
                          <a:cs typeface="Calibri"/>
                        </a:rPr>
                        <a:t>s</a:t>
                      </a:r>
                      <a:r>
                        <a:rPr sz="1050" b="1" spc="-15" dirty="0">
                          <a:latin typeface="Calibri"/>
                          <a:cs typeface="Calibri"/>
                        </a:rPr>
                        <a:t>c</a:t>
                      </a:r>
                      <a:r>
                        <a:rPr sz="1050" b="1" spc="-5" dirty="0">
                          <a:latin typeface="Calibri"/>
                          <a:cs typeface="Calibri"/>
                        </a:rPr>
                        <a:t>ri</a:t>
                      </a:r>
                      <a:r>
                        <a:rPr sz="1050" b="1" spc="5" dirty="0">
                          <a:latin typeface="Calibri"/>
                          <a:cs typeface="Calibri"/>
                        </a:rPr>
                        <a:t>z</a:t>
                      </a:r>
                      <a:r>
                        <a:rPr sz="1050" b="1" spc="-5" dirty="0">
                          <a:latin typeface="Calibri"/>
                          <a:cs typeface="Calibri"/>
                        </a:rPr>
                        <a:t>i</a:t>
                      </a:r>
                      <a:r>
                        <a:rPr sz="1050" b="1" dirty="0">
                          <a:latin typeface="Calibri"/>
                          <a:cs typeface="Calibri"/>
                        </a:rPr>
                        <a:t>one</a:t>
                      </a:r>
                      <a:endParaRPr sz="1050">
                        <a:latin typeface="Calibri"/>
                        <a:cs typeface="Calibri"/>
                      </a:endParaRPr>
                    </a:p>
                  </a:txBody>
                  <a:tcPr marL="0" marR="0" marT="0" marB="0">
                    <a:lnL w="4915">
                      <a:solidFill>
                        <a:srgbClr val="000000"/>
                      </a:solidFill>
                      <a:prstDash val="solid"/>
                    </a:lnL>
                    <a:lnR w="4915">
                      <a:solidFill>
                        <a:srgbClr val="000000"/>
                      </a:solidFill>
                      <a:prstDash val="solid"/>
                    </a:lnR>
                    <a:lnT w="4907">
                      <a:solidFill>
                        <a:srgbClr val="000000"/>
                      </a:solidFill>
                      <a:prstDash val="solid"/>
                    </a:lnT>
                    <a:lnB w="9906">
                      <a:solidFill>
                        <a:srgbClr val="FF0000"/>
                      </a:solidFill>
                      <a:prstDash val="solid"/>
                    </a:lnB>
                    <a:solidFill>
                      <a:srgbClr val="FFC000"/>
                    </a:solidFill>
                  </a:tcPr>
                </a:tc>
                <a:tc>
                  <a:txBody>
                    <a:bodyPr/>
                    <a:lstStyle/>
                    <a:p>
                      <a:pPr marL="17145">
                        <a:lnSpc>
                          <a:spcPct val="100000"/>
                        </a:lnSpc>
                      </a:pPr>
                      <a:r>
                        <a:rPr sz="1050" b="1" dirty="0">
                          <a:latin typeface="Calibri"/>
                          <a:cs typeface="Calibri"/>
                        </a:rPr>
                        <a:t>FR</a:t>
                      </a:r>
                      <a:r>
                        <a:rPr sz="1050" b="1" spc="-5" dirty="0">
                          <a:latin typeface="Calibri"/>
                          <a:cs typeface="Calibri"/>
                        </a:rPr>
                        <a:t>E</a:t>
                      </a:r>
                      <a:r>
                        <a:rPr sz="1050" b="1" spc="-15" dirty="0">
                          <a:latin typeface="Calibri"/>
                          <a:cs typeface="Calibri"/>
                        </a:rPr>
                        <a:t>Q</a:t>
                      </a:r>
                      <a:r>
                        <a:rPr sz="1050" b="1" spc="-5" dirty="0">
                          <a:latin typeface="Calibri"/>
                          <a:cs typeface="Calibri"/>
                        </a:rPr>
                        <a:t>UE</a:t>
                      </a:r>
                      <a:r>
                        <a:rPr sz="1050" b="1" spc="-15" dirty="0">
                          <a:latin typeface="Calibri"/>
                          <a:cs typeface="Calibri"/>
                        </a:rPr>
                        <a:t>N</a:t>
                      </a:r>
                      <a:r>
                        <a:rPr sz="1050" b="1" spc="5" dirty="0">
                          <a:latin typeface="Calibri"/>
                          <a:cs typeface="Calibri"/>
                        </a:rPr>
                        <a:t>Z</a:t>
                      </a:r>
                      <a:r>
                        <a:rPr sz="1050" b="1" dirty="0">
                          <a:latin typeface="Calibri"/>
                          <a:cs typeface="Calibri"/>
                        </a:rPr>
                        <a:t>A</a:t>
                      </a:r>
                      <a:endParaRPr sz="1050">
                        <a:latin typeface="Calibri"/>
                        <a:cs typeface="Calibri"/>
                      </a:endParaRPr>
                    </a:p>
                  </a:txBody>
                  <a:tcPr marL="0" marR="0" marT="0" marB="0">
                    <a:lnL w="4915">
                      <a:solidFill>
                        <a:srgbClr val="000000"/>
                      </a:solidFill>
                      <a:prstDash val="solid"/>
                    </a:lnL>
                    <a:lnR w="4915">
                      <a:solidFill>
                        <a:srgbClr val="000000"/>
                      </a:solidFill>
                      <a:prstDash val="solid"/>
                    </a:lnR>
                    <a:lnT w="4907">
                      <a:solidFill>
                        <a:srgbClr val="000000"/>
                      </a:solidFill>
                      <a:prstDash val="solid"/>
                    </a:lnT>
                    <a:lnB w="9906">
                      <a:solidFill>
                        <a:srgbClr val="FF0000"/>
                      </a:solidFill>
                      <a:prstDash val="solid"/>
                    </a:lnB>
                    <a:solidFill>
                      <a:srgbClr val="FFC000"/>
                    </a:solidFill>
                  </a:tcPr>
                </a:tc>
                <a:tc>
                  <a:txBody>
                    <a:bodyPr/>
                    <a:lstStyle/>
                    <a:p>
                      <a:pPr marL="3175" algn="ctr">
                        <a:lnSpc>
                          <a:spcPct val="100000"/>
                        </a:lnSpc>
                      </a:pPr>
                      <a:r>
                        <a:rPr sz="1050" b="1" dirty="0">
                          <a:latin typeface="Calibri"/>
                          <a:cs typeface="Calibri"/>
                        </a:rPr>
                        <a:t>%</a:t>
                      </a:r>
                      <a:endParaRPr sz="1050">
                        <a:latin typeface="Calibri"/>
                        <a:cs typeface="Calibri"/>
                      </a:endParaRPr>
                    </a:p>
                  </a:txBody>
                  <a:tcPr marL="0" marR="0" marT="0" marB="0">
                    <a:lnL w="4915">
                      <a:solidFill>
                        <a:srgbClr val="000000"/>
                      </a:solidFill>
                      <a:prstDash val="solid"/>
                    </a:lnL>
                    <a:lnR w="4915">
                      <a:solidFill>
                        <a:srgbClr val="000000"/>
                      </a:solidFill>
                      <a:prstDash val="solid"/>
                    </a:lnR>
                    <a:lnT w="4907">
                      <a:solidFill>
                        <a:srgbClr val="000000"/>
                      </a:solidFill>
                      <a:prstDash val="solid"/>
                    </a:lnT>
                    <a:lnB w="9906">
                      <a:solidFill>
                        <a:srgbClr val="FF0000"/>
                      </a:solidFill>
                      <a:prstDash val="solid"/>
                    </a:lnB>
                    <a:solidFill>
                      <a:srgbClr val="FFC000"/>
                    </a:solidFill>
                  </a:tcPr>
                </a:tc>
              </a:tr>
              <a:tr h="188866">
                <a:tc rowSpan="7">
                  <a:txBody>
                    <a:bodyPr/>
                    <a:lstStyle/>
                    <a:p>
                      <a:pPr marL="198120">
                        <a:lnSpc>
                          <a:spcPct val="100000"/>
                        </a:lnSpc>
                      </a:pPr>
                      <a:r>
                        <a:rPr sz="1050" spc="5" dirty="0">
                          <a:latin typeface="Calibri"/>
                          <a:cs typeface="Calibri"/>
                        </a:rPr>
                        <a:t>Da</a:t>
                      </a:r>
                      <a:r>
                        <a:rPr sz="1050" spc="-15" dirty="0">
                          <a:latin typeface="Calibri"/>
                          <a:cs typeface="Calibri"/>
                        </a:rPr>
                        <a:t>nn</a:t>
                      </a:r>
                      <a:r>
                        <a:rPr sz="1050" dirty="0">
                          <a:latin typeface="Calibri"/>
                          <a:cs typeface="Calibri"/>
                        </a:rPr>
                        <a:t>i</a:t>
                      </a:r>
                      <a:r>
                        <a:rPr sz="1050" spc="5" dirty="0">
                          <a:latin typeface="Calibri"/>
                          <a:cs typeface="Calibri"/>
                        </a:rPr>
                        <a:t> a</a:t>
                      </a:r>
                      <a:r>
                        <a:rPr sz="1050" spc="-15" dirty="0">
                          <a:latin typeface="Calibri"/>
                          <a:cs typeface="Calibri"/>
                        </a:rPr>
                        <a:t>g</a:t>
                      </a:r>
                      <a:r>
                        <a:rPr sz="1050" spc="10" dirty="0">
                          <a:latin typeface="Calibri"/>
                          <a:cs typeface="Calibri"/>
                        </a:rPr>
                        <a:t>l</a:t>
                      </a:r>
                      <a:r>
                        <a:rPr sz="1050" dirty="0">
                          <a:latin typeface="Calibri"/>
                          <a:cs typeface="Calibri"/>
                        </a:rPr>
                        <a:t>i</a:t>
                      </a:r>
                      <a:r>
                        <a:rPr sz="1050" spc="5" dirty="0">
                          <a:latin typeface="Calibri"/>
                          <a:cs typeface="Calibri"/>
                        </a:rPr>
                        <a:t> </a:t>
                      </a:r>
                      <a:r>
                        <a:rPr sz="1050" spc="-10" dirty="0">
                          <a:latin typeface="Calibri"/>
                          <a:cs typeface="Calibri"/>
                        </a:rPr>
                        <a:t>I</a:t>
                      </a:r>
                      <a:r>
                        <a:rPr sz="1050" spc="10" dirty="0">
                          <a:latin typeface="Calibri"/>
                          <a:cs typeface="Calibri"/>
                        </a:rPr>
                        <a:t>m</a:t>
                      </a:r>
                      <a:r>
                        <a:rPr sz="1050" spc="-15" dirty="0">
                          <a:latin typeface="Calibri"/>
                          <a:cs typeface="Calibri"/>
                        </a:rPr>
                        <a:t>p</a:t>
                      </a:r>
                      <a:r>
                        <a:rPr sz="1050" spc="10" dirty="0">
                          <a:latin typeface="Calibri"/>
                          <a:cs typeface="Calibri"/>
                        </a:rPr>
                        <a:t>i</a:t>
                      </a:r>
                      <a:r>
                        <a:rPr sz="1050" spc="5" dirty="0">
                          <a:latin typeface="Calibri"/>
                          <a:cs typeface="Calibri"/>
                        </a:rPr>
                        <a:t>a</a:t>
                      </a:r>
                      <a:r>
                        <a:rPr sz="1050" spc="-15" dirty="0">
                          <a:latin typeface="Calibri"/>
                          <a:cs typeface="Calibri"/>
                        </a:rPr>
                        <a:t>nt</a:t>
                      </a:r>
                      <a:r>
                        <a:rPr sz="1050" dirty="0">
                          <a:latin typeface="Calibri"/>
                          <a:cs typeface="Calibri"/>
                        </a:rPr>
                        <a:t>i</a:t>
                      </a:r>
                      <a:endParaRPr sz="1050">
                        <a:latin typeface="Calibri"/>
                        <a:cs typeface="Calibri"/>
                      </a:endParaRPr>
                    </a:p>
                  </a:txBody>
                  <a:tcPr marL="0" marR="0" marT="0" marB="0" vert="vert270">
                    <a:lnR w="4915">
                      <a:solidFill>
                        <a:srgbClr val="000000"/>
                      </a:solidFill>
                      <a:prstDash val="solid"/>
                    </a:lnR>
                    <a:lnT w="4911">
                      <a:solidFill>
                        <a:srgbClr val="000000"/>
                      </a:solidFill>
                      <a:prstDash val="solid"/>
                    </a:lnT>
                    <a:solidFill>
                      <a:srgbClr val="C0C0C0"/>
                    </a:solidFill>
                  </a:tcPr>
                </a:tc>
                <a:tc>
                  <a:txBody>
                    <a:bodyPr/>
                    <a:lstStyle/>
                    <a:p>
                      <a:pPr marL="17145">
                        <a:lnSpc>
                          <a:spcPct val="100000"/>
                        </a:lnSpc>
                      </a:pPr>
                      <a:r>
                        <a:rPr sz="1050" spc="-15" dirty="0">
                          <a:latin typeface="Calibri"/>
                          <a:cs typeface="Calibri"/>
                        </a:rPr>
                        <a:t>d</a:t>
                      </a:r>
                      <a:r>
                        <a:rPr sz="1050" spc="5" dirty="0">
                          <a:latin typeface="Calibri"/>
                          <a:cs typeface="Calibri"/>
                        </a:rPr>
                        <a:t>a</a:t>
                      </a:r>
                      <a:r>
                        <a:rPr sz="1050" spc="-15" dirty="0">
                          <a:latin typeface="Calibri"/>
                          <a:cs typeface="Calibri"/>
                        </a:rPr>
                        <a:t>nn</a:t>
                      </a:r>
                      <a:r>
                        <a:rPr sz="1050" dirty="0">
                          <a:latin typeface="Calibri"/>
                          <a:cs typeface="Calibri"/>
                        </a:rPr>
                        <a:t>i</a:t>
                      </a:r>
                      <a:r>
                        <a:rPr sz="1050" spc="-25" dirty="0">
                          <a:latin typeface="Calibri"/>
                          <a:cs typeface="Calibri"/>
                        </a:rPr>
                        <a:t> </a:t>
                      </a:r>
                      <a:r>
                        <a:rPr sz="1050" spc="5" dirty="0">
                          <a:latin typeface="Calibri"/>
                          <a:cs typeface="Calibri"/>
                        </a:rPr>
                        <a:t>a</a:t>
                      </a:r>
                      <a:r>
                        <a:rPr sz="1050" spc="-15" dirty="0">
                          <a:latin typeface="Calibri"/>
                          <a:cs typeface="Calibri"/>
                        </a:rPr>
                        <a:t>gl</a:t>
                      </a:r>
                      <a:r>
                        <a:rPr sz="1050" dirty="0">
                          <a:latin typeface="Calibri"/>
                          <a:cs typeface="Calibri"/>
                        </a:rPr>
                        <a:t>i</a:t>
                      </a:r>
                      <a:r>
                        <a:rPr sz="1050" spc="-25" dirty="0">
                          <a:latin typeface="Calibri"/>
                          <a:cs typeface="Calibri"/>
                        </a:rPr>
                        <a:t> </a:t>
                      </a:r>
                      <a:r>
                        <a:rPr sz="1050" spc="-15" dirty="0">
                          <a:latin typeface="Calibri"/>
                          <a:cs typeface="Calibri"/>
                        </a:rPr>
                        <a:t>i</a:t>
                      </a:r>
                      <a:r>
                        <a:rPr sz="1050" spc="10" dirty="0">
                          <a:latin typeface="Calibri"/>
                          <a:cs typeface="Calibri"/>
                        </a:rPr>
                        <a:t>m</a:t>
                      </a:r>
                      <a:r>
                        <a:rPr sz="1050" spc="-15" dirty="0">
                          <a:latin typeface="Calibri"/>
                          <a:cs typeface="Calibri"/>
                        </a:rPr>
                        <a:t>pi</a:t>
                      </a:r>
                      <a:r>
                        <a:rPr sz="1050" spc="5" dirty="0">
                          <a:latin typeface="Calibri"/>
                          <a:cs typeface="Calibri"/>
                        </a:rPr>
                        <a:t>a</a:t>
                      </a:r>
                      <a:r>
                        <a:rPr sz="1050" spc="-15" dirty="0">
                          <a:latin typeface="Calibri"/>
                          <a:cs typeface="Calibri"/>
                        </a:rPr>
                        <a:t>nt</a:t>
                      </a:r>
                      <a:r>
                        <a:rPr sz="1050" dirty="0">
                          <a:latin typeface="Calibri"/>
                          <a:cs typeface="Calibri"/>
                        </a:rPr>
                        <a:t>i</a:t>
                      </a:r>
                      <a:r>
                        <a:rPr sz="1050" spc="-25" dirty="0">
                          <a:latin typeface="Calibri"/>
                          <a:cs typeface="Calibri"/>
                        </a:rPr>
                        <a:t> </a:t>
                      </a:r>
                      <a:r>
                        <a:rPr sz="1050" spc="-10" dirty="0">
                          <a:latin typeface="Calibri"/>
                          <a:cs typeface="Calibri"/>
                        </a:rPr>
                        <a:t>(</a:t>
                      </a:r>
                      <a:r>
                        <a:rPr sz="1050" spc="-15" dirty="0">
                          <a:latin typeface="Calibri"/>
                          <a:cs typeface="Calibri"/>
                        </a:rPr>
                        <a:t>elett</a:t>
                      </a:r>
                      <a:r>
                        <a:rPr sz="1050" dirty="0">
                          <a:latin typeface="Calibri"/>
                          <a:cs typeface="Calibri"/>
                        </a:rPr>
                        <a:t>r</a:t>
                      </a:r>
                      <a:r>
                        <a:rPr sz="1050" spc="-15" dirty="0">
                          <a:latin typeface="Calibri"/>
                          <a:cs typeface="Calibri"/>
                        </a:rPr>
                        <a:t>i</a:t>
                      </a:r>
                      <a:r>
                        <a:rPr sz="1050" spc="10" dirty="0">
                          <a:latin typeface="Calibri"/>
                          <a:cs typeface="Calibri"/>
                        </a:rPr>
                        <a:t>co</a:t>
                      </a:r>
                      <a:r>
                        <a:rPr sz="1050" dirty="0">
                          <a:latin typeface="Calibri"/>
                          <a:cs typeface="Calibri"/>
                        </a:rPr>
                        <a:t>)</a:t>
                      </a:r>
                      <a:endParaRPr sz="1050">
                        <a:latin typeface="Calibri"/>
                        <a:cs typeface="Calibri"/>
                      </a:endParaRPr>
                    </a:p>
                  </a:txBody>
                  <a:tcPr marL="0" marR="0" marT="0" marB="0">
                    <a:lnL w="4915" cap="flat" cmpd="sng" algn="ctr">
                      <a:solidFill>
                        <a:srgbClr val="000000"/>
                      </a:solidFill>
                      <a:prstDash val="solid"/>
                      <a:round/>
                      <a:headEnd type="none" w="med" len="med"/>
                      <a:tailEnd type="none" w="med" len="med"/>
                    </a:lnL>
                    <a:lnR w="4915">
                      <a:solidFill>
                        <a:srgbClr val="000000"/>
                      </a:solidFill>
                      <a:prstDash val="solid"/>
                    </a:lnR>
                    <a:lnT w="9906">
                      <a:solidFill>
                        <a:srgbClr val="FF0000"/>
                      </a:solidFill>
                      <a:prstDash val="solid"/>
                    </a:lnT>
                    <a:lnB w="9906">
                      <a:solidFill>
                        <a:srgbClr val="FF0000"/>
                      </a:solidFill>
                      <a:prstDash val="solid"/>
                    </a:lnB>
                  </a:tcPr>
                </a:tc>
                <a:tc>
                  <a:txBody>
                    <a:bodyPr/>
                    <a:lstStyle/>
                    <a:p>
                      <a:pPr marR="10795" algn="r">
                        <a:lnSpc>
                          <a:spcPct val="100000"/>
                        </a:lnSpc>
                      </a:pPr>
                      <a:r>
                        <a:rPr sz="1050" spc="5" dirty="0">
                          <a:latin typeface="Calibri"/>
                          <a:cs typeface="Calibri"/>
                        </a:rPr>
                        <a:t>2</a:t>
                      </a:r>
                      <a:r>
                        <a:rPr sz="1050" dirty="0">
                          <a:latin typeface="Calibri"/>
                          <a:cs typeface="Calibri"/>
                        </a:rPr>
                        <a:t>9</a:t>
                      </a:r>
                    </a:p>
                  </a:txBody>
                  <a:tcPr marL="0" marR="0" marT="0" marB="0">
                    <a:lnL w="4915">
                      <a:solidFill>
                        <a:srgbClr val="000000"/>
                      </a:solidFill>
                      <a:prstDash val="solid"/>
                    </a:lnL>
                    <a:lnR w="4915">
                      <a:solidFill>
                        <a:srgbClr val="000000"/>
                      </a:solidFill>
                      <a:prstDash val="solid"/>
                    </a:lnR>
                    <a:lnT w="9906">
                      <a:solidFill>
                        <a:srgbClr val="FF0000"/>
                      </a:solidFill>
                      <a:prstDash val="solid"/>
                    </a:lnT>
                    <a:lnB w="9906">
                      <a:solidFill>
                        <a:srgbClr val="FF0000"/>
                      </a:solidFill>
                      <a:prstDash val="solid"/>
                    </a:lnB>
                  </a:tcPr>
                </a:tc>
                <a:tc>
                  <a:txBody>
                    <a:bodyPr/>
                    <a:lstStyle/>
                    <a:p>
                      <a:pPr marL="480059">
                        <a:lnSpc>
                          <a:spcPct val="100000"/>
                        </a:lnSpc>
                      </a:pPr>
                      <a:r>
                        <a:rPr sz="1050" spc="5" dirty="0">
                          <a:latin typeface="Calibri"/>
                          <a:cs typeface="Calibri"/>
                        </a:rPr>
                        <a:t>32</a:t>
                      </a:r>
                      <a:r>
                        <a:rPr sz="1050" spc="-10" dirty="0">
                          <a:latin typeface="Calibri"/>
                          <a:cs typeface="Calibri"/>
                        </a:rPr>
                        <a:t>,</a:t>
                      </a:r>
                      <a:r>
                        <a:rPr sz="1050" spc="5" dirty="0">
                          <a:latin typeface="Calibri"/>
                          <a:cs typeface="Calibri"/>
                        </a:rPr>
                        <a:t>5</a:t>
                      </a:r>
                      <a:r>
                        <a:rPr sz="1050" dirty="0">
                          <a:latin typeface="Calibri"/>
                          <a:cs typeface="Calibri"/>
                        </a:rPr>
                        <a:t>8</a:t>
                      </a:r>
                      <a:endParaRPr sz="1050">
                        <a:latin typeface="Calibri"/>
                        <a:cs typeface="Calibri"/>
                      </a:endParaRPr>
                    </a:p>
                  </a:txBody>
                  <a:tcPr marL="0" marR="0" marT="0" marB="0">
                    <a:lnL w="4915">
                      <a:solidFill>
                        <a:srgbClr val="000000"/>
                      </a:solidFill>
                      <a:prstDash val="solid"/>
                    </a:lnL>
                    <a:lnR w="4915">
                      <a:solidFill>
                        <a:srgbClr val="FF0000"/>
                      </a:solidFill>
                      <a:prstDash val="solid"/>
                    </a:lnR>
                    <a:lnT w="9906">
                      <a:solidFill>
                        <a:srgbClr val="FF0000"/>
                      </a:solidFill>
                      <a:prstDash val="solid"/>
                    </a:lnT>
                    <a:lnB w="9906">
                      <a:solidFill>
                        <a:srgbClr val="FF0000"/>
                      </a:solidFill>
                      <a:prstDash val="solid"/>
                    </a:lnB>
                  </a:tcPr>
                </a:tc>
              </a:tr>
              <a:tr h="168540">
                <a:tc vMerge="1">
                  <a:txBody>
                    <a:bodyPr/>
                    <a:lstStyle/>
                    <a:p>
                      <a:endParaRPr/>
                    </a:p>
                  </a:txBody>
                  <a:tcPr marL="0" marR="0" marT="0" marB="0" vert="vert270">
                    <a:lnR w="4915">
                      <a:solidFill>
                        <a:srgbClr val="000000"/>
                      </a:solidFill>
                      <a:prstDash val="solid"/>
                    </a:lnR>
                    <a:lnT w="4911">
                      <a:solidFill>
                        <a:srgbClr val="000000"/>
                      </a:solidFill>
                      <a:prstDash val="solid"/>
                    </a:lnT>
                    <a:solidFill>
                      <a:srgbClr val="C0C0C0"/>
                    </a:solidFill>
                  </a:tcPr>
                </a:tc>
                <a:tc>
                  <a:txBody>
                    <a:bodyPr/>
                    <a:lstStyle/>
                    <a:p>
                      <a:pPr marL="17145">
                        <a:lnSpc>
                          <a:spcPct val="100000"/>
                        </a:lnSpc>
                      </a:pPr>
                      <a:r>
                        <a:rPr sz="1050" spc="-15" dirty="0">
                          <a:latin typeface="Calibri"/>
                          <a:cs typeface="Calibri"/>
                        </a:rPr>
                        <a:t>d</a:t>
                      </a:r>
                      <a:r>
                        <a:rPr sz="1050" spc="5" dirty="0">
                          <a:latin typeface="Calibri"/>
                          <a:cs typeface="Calibri"/>
                        </a:rPr>
                        <a:t>a</a:t>
                      </a:r>
                      <a:r>
                        <a:rPr sz="1050" spc="-15" dirty="0">
                          <a:latin typeface="Calibri"/>
                          <a:cs typeface="Calibri"/>
                        </a:rPr>
                        <a:t>nn</a:t>
                      </a:r>
                      <a:r>
                        <a:rPr sz="1050" dirty="0">
                          <a:latin typeface="Calibri"/>
                          <a:cs typeface="Calibri"/>
                        </a:rPr>
                        <a:t>i</a:t>
                      </a:r>
                      <a:r>
                        <a:rPr sz="1050" spc="-25" dirty="0">
                          <a:latin typeface="Calibri"/>
                          <a:cs typeface="Calibri"/>
                        </a:rPr>
                        <a:t> </a:t>
                      </a:r>
                      <a:r>
                        <a:rPr sz="1050" spc="5" dirty="0">
                          <a:latin typeface="Calibri"/>
                          <a:cs typeface="Calibri"/>
                        </a:rPr>
                        <a:t>a</a:t>
                      </a:r>
                      <a:r>
                        <a:rPr sz="1050" spc="-15" dirty="0">
                          <a:latin typeface="Calibri"/>
                          <a:cs typeface="Calibri"/>
                        </a:rPr>
                        <a:t>gl</a:t>
                      </a:r>
                      <a:r>
                        <a:rPr sz="1050" dirty="0">
                          <a:latin typeface="Calibri"/>
                          <a:cs typeface="Calibri"/>
                        </a:rPr>
                        <a:t>i</a:t>
                      </a:r>
                      <a:r>
                        <a:rPr sz="1050" spc="-25" dirty="0">
                          <a:latin typeface="Calibri"/>
                          <a:cs typeface="Calibri"/>
                        </a:rPr>
                        <a:t> </a:t>
                      </a:r>
                      <a:r>
                        <a:rPr sz="1050" spc="-15" dirty="0">
                          <a:latin typeface="Calibri"/>
                          <a:cs typeface="Calibri"/>
                        </a:rPr>
                        <a:t>i</a:t>
                      </a:r>
                      <a:r>
                        <a:rPr sz="1050" spc="10" dirty="0">
                          <a:latin typeface="Calibri"/>
                          <a:cs typeface="Calibri"/>
                        </a:rPr>
                        <a:t>m</a:t>
                      </a:r>
                      <a:r>
                        <a:rPr sz="1050" spc="-15" dirty="0">
                          <a:latin typeface="Calibri"/>
                          <a:cs typeface="Calibri"/>
                        </a:rPr>
                        <a:t>pi</a:t>
                      </a:r>
                      <a:r>
                        <a:rPr sz="1050" spc="5" dirty="0">
                          <a:latin typeface="Calibri"/>
                          <a:cs typeface="Calibri"/>
                        </a:rPr>
                        <a:t>a</a:t>
                      </a:r>
                      <a:r>
                        <a:rPr sz="1050" spc="-15" dirty="0">
                          <a:latin typeface="Calibri"/>
                          <a:cs typeface="Calibri"/>
                        </a:rPr>
                        <a:t>nt</a:t>
                      </a:r>
                      <a:r>
                        <a:rPr sz="1050" dirty="0">
                          <a:latin typeface="Calibri"/>
                          <a:cs typeface="Calibri"/>
                        </a:rPr>
                        <a:t>i</a:t>
                      </a:r>
                      <a:r>
                        <a:rPr sz="1050" spc="-25" dirty="0">
                          <a:latin typeface="Calibri"/>
                          <a:cs typeface="Calibri"/>
                        </a:rPr>
                        <a:t> </a:t>
                      </a:r>
                      <a:r>
                        <a:rPr sz="1050" spc="-10" dirty="0">
                          <a:latin typeface="Calibri"/>
                          <a:cs typeface="Calibri"/>
                        </a:rPr>
                        <a:t>(</a:t>
                      </a:r>
                      <a:r>
                        <a:rPr sz="1050" dirty="0">
                          <a:latin typeface="Calibri"/>
                          <a:cs typeface="Calibri"/>
                        </a:rPr>
                        <a:t>r</a:t>
                      </a:r>
                      <a:r>
                        <a:rPr sz="1050" spc="-15" dirty="0">
                          <a:latin typeface="Calibri"/>
                          <a:cs typeface="Calibri"/>
                        </a:rPr>
                        <a:t>is</a:t>
                      </a:r>
                      <a:r>
                        <a:rPr sz="1050" spc="10" dirty="0">
                          <a:latin typeface="Calibri"/>
                          <a:cs typeface="Calibri"/>
                        </a:rPr>
                        <a:t>c</a:t>
                      </a:r>
                      <a:r>
                        <a:rPr sz="1050" spc="5" dirty="0">
                          <a:latin typeface="Calibri"/>
                          <a:cs typeface="Calibri"/>
                        </a:rPr>
                        <a:t>a</a:t>
                      </a:r>
                      <a:r>
                        <a:rPr sz="1050" spc="-15" dirty="0">
                          <a:latin typeface="Calibri"/>
                          <a:cs typeface="Calibri"/>
                        </a:rPr>
                        <a:t>ld</a:t>
                      </a:r>
                      <a:r>
                        <a:rPr sz="1050" spc="5" dirty="0">
                          <a:latin typeface="Calibri"/>
                          <a:cs typeface="Calibri"/>
                        </a:rPr>
                        <a:t>a</a:t>
                      </a:r>
                      <a:r>
                        <a:rPr sz="1050" spc="10" dirty="0">
                          <a:latin typeface="Calibri"/>
                          <a:cs typeface="Calibri"/>
                        </a:rPr>
                        <a:t>m</a:t>
                      </a:r>
                      <a:r>
                        <a:rPr sz="1050" spc="-15" dirty="0">
                          <a:latin typeface="Calibri"/>
                          <a:cs typeface="Calibri"/>
                        </a:rPr>
                        <a:t>ent</a:t>
                      </a:r>
                      <a:r>
                        <a:rPr sz="1050" spc="10" dirty="0">
                          <a:latin typeface="Calibri"/>
                          <a:cs typeface="Calibri"/>
                        </a:rPr>
                        <a:t>o</a:t>
                      </a:r>
                      <a:r>
                        <a:rPr sz="1050" dirty="0">
                          <a:latin typeface="Calibri"/>
                          <a:cs typeface="Calibri"/>
                        </a:rPr>
                        <a:t>)</a:t>
                      </a:r>
                      <a:endParaRPr sz="1050">
                        <a:latin typeface="Calibri"/>
                        <a:cs typeface="Calibri"/>
                      </a:endParaRPr>
                    </a:p>
                  </a:txBody>
                  <a:tcPr marL="0" marR="0" marT="0" marB="0">
                    <a:lnL w="4915">
                      <a:solidFill>
                        <a:srgbClr val="000000"/>
                      </a:solidFill>
                      <a:prstDash val="solid"/>
                    </a:lnL>
                    <a:lnR w="4915">
                      <a:solidFill>
                        <a:srgbClr val="000000"/>
                      </a:solidFill>
                      <a:prstDash val="solid"/>
                    </a:lnR>
                    <a:lnT w="9906">
                      <a:solidFill>
                        <a:srgbClr val="FF0000"/>
                      </a:solidFill>
                      <a:prstDash val="solid"/>
                    </a:lnT>
                    <a:lnB w="4907">
                      <a:solidFill>
                        <a:srgbClr val="000000"/>
                      </a:solidFill>
                      <a:prstDash val="solid"/>
                    </a:lnB>
                  </a:tcPr>
                </a:tc>
                <a:tc>
                  <a:txBody>
                    <a:bodyPr/>
                    <a:lstStyle/>
                    <a:p>
                      <a:pPr marR="10795" algn="r">
                        <a:lnSpc>
                          <a:spcPct val="100000"/>
                        </a:lnSpc>
                      </a:pPr>
                      <a:r>
                        <a:rPr sz="1050" dirty="0">
                          <a:latin typeface="Calibri"/>
                          <a:cs typeface="Calibri"/>
                        </a:rPr>
                        <a:t>8</a:t>
                      </a:r>
                      <a:endParaRPr sz="1050">
                        <a:latin typeface="Calibri"/>
                        <a:cs typeface="Calibri"/>
                      </a:endParaRPr>
                    </a:p>
                  </a:txBody>
                  <a:tcPr marL="0" marR="0" marT="0" marB="0">
                    <a:lnL w="4915">
                      <a:solidFill>
                        <a:srgbClr val="000000"/>
                      </a:solidFill>
                      <a:prstDash val="solid"/>
                    </a:lnL>
                    <a:lnR w="4915">
                      <a:solidFill>
                        <a:srgbClr val="000000"/>
                      </a:solidFill>
                      <a:prstDash val="solid"/>
                    </a:lnR>
                    <a:lnT w="9906">
                      <a:solidFill>
                        <a:srgbClr val="FF0000"/>
                      </a:solidFill>
                      <a:prstDash val="solid"/>
                    </a:lnT>
                    <a:lnB w="4907">
                      <a:solidFill>
                        <a:srgbClr val="000000"/>
                      </a:solidFill>
                      <a:prstDash val="solid"/>
                    </a:lnB>
                  </a:tcPr>
                </a:tc>
                <a:tc>
                  <a:txBody>
                    <a:bodyPr/>
                    <a:lstStyle/>
                    <a:p>
                      <a:pPr marR="9525" algn="r">
                        <a:lnSpc>
                          <a:spcPct val="100000"/>
                        </a:lnSpc>
                      </a:pPr>
                      <a:r>
                        <a:rPr sz="1050" spc="5" dirty="0">
                          <a:latin typeface="Calibri"/>
                          <a:cs typeface="Calibri"/>
                        </a:rPr>
                        <a:t>8</a:t>
                      </a:r>
                      <a:r>
                        <a:rPr sz="1050" spc="-10" dirty="0">
                          <a:latin typeface="Calibri"/>
                          <a:cs typeface="Calibri"/>
                        </a:rPr>
                        <a:t>,</a:t>
                      </a:r>
                      <a:r>
                        <a:rPr sz="1050" spc="5" dirty="0">
                          <a:latin typeface="Calibri"/>
                          <a:cs typeface="Calibri"/>
                        </a:rPr>
                        <a:t>99</a:t>
                      </a:r>
                      <a:endParaRPr sz="1050">
                        <a:latin typeface="Calibri"/>
                        <a:cs typeface="Calibri"/>
                      </a:endParaRPr>
                    </a:p>
                  </a:txBody>
                  <a:tcPr marL="0" marR="0" marT="0" marB="0">
                    <a:lnL w="4915">
                      <a:solidFill>
                        <a:srgbClr val="000000"/>
                      </a:solidFill>
                      <a:prstDash val="solid"/>
                    </a:lnL>
                    <a:lnR w="4915">
                      <a:solidFill>
                        <a:srgbClr val="000000"/>
                      </a:solidFill>
                      <a:prstDash val="solid"/>
                    </a:lnR>
                    <a:lnT w="9906">
                      <a:solidFill>
                        <a:srgbClr val="FF0000"/>
                      </a:solidFill>
                      <a:prstDash val="solid"/>
                    </a:lnT>
                    <a:lnB w="4907">
                      <a:solidFill>
                        <a:srgbClr val="000000"/>
                      </a:solidFill>
                      <a:prstDash val="solid"/>
                    </a:lnB>
                  </a:tcPr>
                </a:tc>
              </a:tr>
              <a:tr h="174616">
                <a:tc vMerge="1">
                  <a:txBody>
                    <a:bodyPr/>
                    <a:lstStyle/>
                    <a:p>
                      <a:endParaRPr/>
                    </a:p>
                  </a:txBody>
                  <a:tcPr marL="0" marR="0" marT="0" marB="0" vert="vert270">
                    <a:lnR w="4915">
                      <a:solidFill>
                        <a:srgbClr val="000000"/>
                      </a:solidFill>
                      <a:prstDash val="solid"/>
                    </a:lnR>
                    <a:lnT w="4911">
                      <a:solidFill>
                        <a:srgbClr val="000000"/>
                      </a:solidFill>
                      <a:prstDash val="solid"/>
                    </a:lnT>
                    <a:solidFill>
                      <a:srgbClr val="C0C0C0"/>
                    </a:solidFill>
                  </a:tcPr>
                </a:tc>
                <a:tc>
                  <a:txBody>
                    <a:bodyPr/>
                    <a:lstStyle/>
                    <a:p>
                      <a:pPr marL="17145">
                        <a:lnSpc>
                          <a:spcPct val="100000"/>
                        </a:lnSpc>
                      </a:pPr>
                      <a:r>
                        <a:rPr sz="1050" spc="-15" dirty="0">
                          <a:latin typeface="Calibri"/>
                          <a:cs typeface="Calibri"/>
                        </a:rPr>
                        <a:t>d</a:t>
                      </a:r>
                      <a:r>
                        <a:rPr sz="1050" spc="5" dirty="0">
                          <a:latin typeface="Calibri"/>
                          <a:cs typeface="Calibri"/>
                        </a:rPr>
                        <a:t>a</a:t>
                      </a:r>
                      <a:r>
                        <a:rPr sz="1050" spc="-15" dirty="0">
                          <a:latin typeface="Calibri"/>
                          <a:cs typeface="Calibri"/>
                        </a:rPr>
                        <a:t>nn</a:t>
                      </a:r>
                      <a:r>
                        <a:rPr sz="1050" dirty="0">
                          <a:latin typeface="Calibri"/>
                          <a:cs typeface="Calibri"/>
                        </a:rPr>
                        <a:t>i</a:t>
                      </a:r>
                      <a:r>
                        <a:rPr sz="1050" spc="-25" dirty="0">
                          <a:latin typeface="Calibri"/>
                          <a:cs typeface="Calibri"/>
                        </a:rPr>
                        <a:t> </a:t>
                      </a:r>
                      <a:r>
                        <a:rPr sz="1050" spc="5" dirty="0">
                          <a:latin typeface="Calibri"/>
                          <a:cs typeface="Calibri"/>
                        </a:rPr>
                        <a:t>a</a:t>
                      </a:r>
                      <a:r>
                        <a:rPr sz="1050" spc="-15" dirty="0">
                          <a:latin typeface="Calibri"/>
                          <a:cs typeface="Calibri"/>
                        </a:rPr>
                        <a:t>gl</a:t>
                      </a:r>
                      <a:r>
                        <a:rPr sz="1050" dirty="0">
                          <a:latin typeface="Calibri"/>
                          <a:cs typeface="Calibri"/>
                        </a:rPr>
                        <a:t>i</a:t>
                      </a:r>
                      <a:r>
                        <a:rPr sz="1050" spc="-25" dirty="0">
                          <a:latin typeface="Calibri"/>
                          <a:cs typeface="Calibri"/>
                        </a:rPr>
                        <a:t> </a:t>
                      </a:r>
                      <a:r>
                        <a:rPr sz="1050" spc="-15" dirty="0">
                          <a:latin typeface="Calibri"/>
                          <a:cs typeface="Calibri"/>
                        </a:rPr>
                        <a:t>i</a:t>
                      </a:r>
                      <a:r>
                        <a:rPr sz="1050" spc="10" dirty="0">
                          <a:latin typeface="Calibri"/>
                          <a:cs typeface="Calibri"/>
                        </a:rPr>
                        <a:t>m</a:t>
                      </a:r>
                      <a:r>
                        <a:rPr sz="1050" spc="-15" dirty="0">
                          <a:latin typeface="Calibri"/>
                          <a:cs typeface="Calibri"/>
                        </a:rPr>
                        <a:t>pi</a:t>
                      </a:r>
                      <a:r>
                        <a:rPr sz="1050" spc="5" dirty="0">
                          <a:latin typeface="Calibri"/>
                          <a:cs typeface="Calibri"/>
                        </a:rPr>
                        <a:t>a</a:t>
                      </a:r>
                      <a:r>
                        <a:rPr sz="1050" spc="-15" dirty="0">
                          <a:latin typeface="Calibri"/>
                          <a:cs typeface="Calibri"/>
                        </a:rPr>
                        <a:t>nt</a:t>
                      </a:r>
                      <a:r>
                        <a:rPr sz="1050" dirty="0">
                          <a:latin typeface="Calibri"/>
                          <a:cs typeface="Calibri"/>
                        </a:rPr>
                        <a:t>i</a:t>
                      </a:r>
                      <a:r>
                        <a:rPr sz="1050" spc="-25" dirty="0">
                          <a:latin typeface="Calibri"/>
                          <a:cs typeface="Calibri"/>
                        </a:rPr>
                        <a:t> </a:t>
                      </a:r>
                      <a:r>
                        <a:rPr sz="1050" spc="-10" dirty="0">
                          <a:latin typeface="Calibri"/>
                          <a:cs typeface="Calibri"/>
                        </a:rPr>
                        <a:t>(</a:t>
                      </a:r>
                      <a:r>
                        <a:rPr sz="1050" spc="-15" dirty="0">
                          <a:latin typeface="Calibri"/>
                          <a:cs typeface="Calibri"/>
                        </a:rPr>
                        <a:t>tele</a:t>
                      </a:r>
                      <a:r>
                        <a:rPr sz="1050" spc="-10" dirty="0">
                          <a:latin typeface="Calibri"/>
                          <a:cs typeface="Calibri"/>
                        </a:rPr>
                        <a:t>f</a:t>
                      </a:r>
                      <a:r>
                        <a:rPr sz="1050" spc="10" dirty="0">
                          <a:latin typeface="Calibri"/>
                          <a:cs typeface="Calibri"/>
                        </a:rPr>
                        <a:t>o</a:t>
                      </a:r>
                      <a:r>
                        <a:rPr sz="1050" spc="-15" dirty="0">
                          <a:latin typeface="Calibri"/>
                          <a:cs typeface="Calibri"/>
                        </a:rPr>
                        <a:t>ni</a:t>
                      </a:r>
                      <a:r>
                        <a:rPr sz="1050" spc="10" dirty="0">
                          <a:latin typeface="Calibri"/>
                          <a:cs typeface="Calibri"/>
                        </a:rPr>
                        <a:t>co</a:t>
                      </a:r>
                      <a:r>
                        <a:rPr sz="1050" dirty="0">
                          <a:latin typeface="Calibri"/>
                          <a:cs typeface="Calibri"/>
                        </a:rPr>
                        <a:t>)</a:t>
                      </a:r>
                      <a:endParaRPr sz="1050">
                        <a:latin typeface="Calibri"/>
                        <a:cs typeface="Calibri"/>
                      </a:endParaRPr>
                    </a:p>
                  </a:txBody>
                  <a:tcPr marL="0" marR="0" marT="0" marB="0">
                    <a:lnL w="4915">
                      <a:solidFill>
                        <a:srgbClr val="000000"/>
                      </a:solidFill>
                      <a:prstDash val="solid"/>
                    </a:lnL>
                    <a:lnR w="4915">
                      <a:solidFill>
                        <a:srgbClr val="000000"/>
                      </a:solidFill>
                      <a:prstDash val="solid"/>
                    </a:lnR>
                    <a:lnT w="4907">
                      <a:solidFill>
                        <a:srgbClr val="000000"/>
                      </a:solidFill>
                      <a:prstDash val="solid"/>
                    </a:lnT>
                    <a:lnB w="4911">
                      <a:solidFill>
                        <a:srgbClr val="000000"/>
                      </a:solidFill>
                      <a:prstDash val="solid"/>
                    </a:lnB>
                  </a:tcPr>
                </a:tc>
                <a:tc>
                  <a:txBody>
                    <a:bodyPr/>
                    <a:lstStyle/>
                    <a:p>
                      <a:pPr marR="10795" algn="r">
                        <a:lnSpc>
                          <a:spcPct val="100000"/>
                        </a:lnSpc>
                      </a:pPr>
                      <a:r>
                        <a:rPr sz="1050" dirty="0">
                          <a:latin typeface="Calibri"/>
                          <a:cs typeface="Calibri"/>
                        </a:rPr>
                        <a:t>6</a:t>
                      </a:r>
                      <a:endParaRPr sz="1050">
                        <a:latin typeface="Calibri"/>
                        <a:cs typeface="Calibri"/>
                      </a:endParaRPr>
                    </a:p>
                  </a:txBody>
                  <a:tcPr marL="0" marR="0" marT="0" marB="0">
                    <a:lnL w="4915">
                      <a:solidFill>
                        <a:srgbClr val="000000"/>
                      </a:solidFill>
                      <a:prstDash val="solid"/>
                    </a:lnL>
                    <a:lnR w="4915">
                      <a:solidFill>
                        <a:srgbClr val="000000"/>
                      </a:solidFill>
                      <a:prstDash val="solid"/>
                    </a:lnR>
                    <a:lnT w="4907">
                      <a:solidFill>
                        <a:srgbClr val="000000"/>
                      </a:solidFill>
                      <a:prstDash val="solid"/>
                    </a:lnT>
                    <a:lnB w="4911">
                      <a:solidFill>
                        <a:srgbClr val="000000"/>
                      </a:solidFill>
                      <a:prstDash val="solid"/>
                    </a:lnB>
                  </a:tcPr>
                </a:tc>
                <a:tc>
                  <a:txBody>
                    <a:bodyPr/>
                    <a:lstStyle/>
                    <a:p>
                      <a:pPr marR="9525" algn="r">
                        <a:lnSpc>
                          <a:spcPct val="100000"/>
                        </a:lnSpc>
                      </a:pPr>
                      <a:r>
                        <a:rPr sz="1050" spc="5" dirty="0">
                          <a:latin typeface="Calibri"/>
                          <a:cs typeface="Calibri"/>
                        </a:rPr>
                        <a:t>6</a:t>
                      </a:r>
                      <a:r>
                        <a:rPr sz="1050" spc="-10" dirty="0">
                          <a:latin typeface="Calibri"/>
                          <a:cs typeface="Calibri"/>
                        </a:rPr>
                        <a:t>,</a:t>
                      </a:r>
                      <a:r>
                        <a:rPr sz="1050" spc="5" dirty="0">
                          <a:latin typeface="Calibri"/>
                          <a:cs typeface="Calibri"/>
                        </a:rPr>
                        <a:t>74</a:t>
                      </a:r>
                      <a:endParaRPr sz="1050">
                        <a:latin typeface="Calibri"/>
                        <a:cs typeface="Calibri"/>
                      </a:endParaRPr>
                    </a:p>
                  </a:txBody>
                  <a:tcPr marL="0" marR="0" marT="0" marB="0">
                    <a:lnL w="4915">
                      <a:solidFill>
                        <a:srgbClr val="000000"/>
                      </a:solidFill>
                      <a:prstDash val="solid"/>
                    </a:lnL>
                    <a:lnR w="4915">
                      <a:solidFill>
                        <a:srgbClr val="000000"/>
                      </a:solidFill>
                      <a:prstDash val="solid"/>
                    </a:lnR>
                    <a:lnT w="4907">
                      <a:solidFill>
                        <a:srgbClr val="000000"/>
                      </a:solidFill>
                      <a:prstDash val="solid"/>
                    </a:lnT>
                    <a:lnB w="4911">
                      <a:solidFill>
                        <a:srgbClr val="000000"/>
                      </a:solidFill>
                      <a:prstDash val="solid"/>
                    </a:lnB>
                  </a:tcPr>
                </a:tc>
              </a:tr>
              <a:tr h="174616">
                <a:tc vMerge="1">
                  <a:txBody>
                    <a:bodyPr/>
                    <a:lstStyle/>
                    <a:p>
                      <a:endParaRPr/>
                    </a:p>
                  </a:txBody>
                  <a:tcPr marL="0" marR="0" marT="0" marB="0" vert="vert270">
                    <a:lnR w="4915">
                      <a:solidFill>
                        <a:srgbClr val="000000"/>
                      </a:solidFill>
                      <a:prstDash val="solid"/>
                    </a:lnR>
                    <a:lnT w="4911">
                      <a:solidFill>
                        <a:srgbClr val="000000"/>
                      </a:solidFill>
                      <a:prstDash val="solid"/>
                    </a:lnT>
                    <a:solidFill>
                      <a:srgbClr val="C0C0C0"/>
                    </a:solidFill>
                  </a:tcPr>
                </a:tc>
                <a:tc>
                  <a:txBody>
                    <a:bodyPr/>
                    <a:lstStyle/>
                    <a:p>
                      <a:pPr marL="17145">
                        <a:lnSpc>
                          <a:spcPct val="100000"/>
                        </a:lnSpc>
                      </a:pPr>
                      <a:r>
                        <a:rPr sz="1050" spc="-15" dirty="0">
                          <a:latin typeface="Calibri"/>
                          <a:cs typeface="Calibri"/>
                        </a:rPr>
                        <a:t>d</a:t>
                      </a:r>
                      <a:r>
                        <a:rPr sz="1050" spc="5" dirty="0">
                          <a:latin typeface="Calibri"/>
                          <a:cs typeface="Calibri"/>
                        </a:rPr>
                        <a:t>a</a:t>
                      </a:r>
                      <a:r>
                        <a:rPr sz="1050" spc="-15" dirty="0">
                          <a:latin typeface="Calibri"/>
                          <a:cs typeface="Calibri"/>
                        </a:rPr>
                        <a:t>nn</a:t>
                      </a:r>
                      <a:r>
                        <a:rPr sz="1050" dirty="0">
                          <a:latin typeface="Calibri"/>
                          <a:cs typeface="Calibri"/>
                        </a:rPr>
                        <a:t>i</a:t>
                      </a:r>
                      <a:r>
                        <a:rPr sz="1050" spc="-25" dirty="0">
                          <a:latin typeface="Calibri"/>
                          <a:cs typeface="Calibri"/>
                        </a:rPr>
                        <a:t> </a:t>
                      </a:r>
                      <a:r>
                        <a:rPr sz="1050" spc="5" dirty="0">
                          <a:latin typeface="Calibri"/>
                          <a:cs typeface="Calibri"/>
                        </a:rPr>
                        <a:t>a</a:t>
                      </a:r>
                      <a:r>
                        <a:rPr sz="1050" spc="-15" dirty="0">
                          <a:latin typeface="Calibri"/>
                          <a:cs typeface="Calibri"/>
                        </a:rPr>
                        <a:t>gl</a:t>
                      </a:r>
                      <a:r>
                        <a:rPr sz="1050" dirty="0">
                          <a:latin typeface="Calibri"/>
                          <a:cs typeface="Calibri"/>
                        </a:rPr>
                        <a:t>i</a:t>
                      </a:r>
                      <a:r>
                        <a:rPr sz="1050" spc="-25" dirty="0">
                          <a:latin typeface="Calibri"/>
                          <a:cs typeface="Calibri"/>
                        </a:rPr>
                        <a:t> </a:t>
                      </a:r>
                      <a:r>
                        <a:rPr sz="1050" spc="-15" dirty="0">
                          <a:latin typeface="Calibri"/>
                          <a:cs typeface="Calibri"/>
                        </a:rPr>
                        <a:t>i</a:t>
                      </a:r>
                      <a:r>
                        <a:rPr sz="1050" spc="10" dirty="0">
                          <a:latin typeface="Calibri"/>
                          <a:cs typeface="Calibri"/>
                        </a:rPr>
                        <a:t>m</a:t>
                      </a:r>
                      <a:r>
                        <a:rPr sz="1050" spc="-15" dirty="0">
                          <a:latin typeface="Calibri"/>
                          <a:cs typeface="Calibri"/>
                        </a:rPr>
                        <a:t>pi</a:t>
                      </a:r>
                      <a:r>
                        <a:rPr sz="1050" spc="5" dirty="0">
                          <a:latin typeface="Calibri"/>
                          <a:cs typeface="Calibri"/>
                        </a:rPr>
                        <a:t>a</a:t>
                      </a:r>
                      <a:r>
                        <a:rPr sz="1050" spc="-15" dirty="0">
                          <a:latin typeface="Calibri"/>
                          <a:cs typeface="Calibri"/>
                        </a:rPr>
                        <a:t>nt</a:t>
                      </a:r>
                      <a:r>
                        <a:rPr sz="1050" dirty="0">
                          <a:latin typeface="Calibri"/>
                          <a:cs typeface="Calibri"/>
                        </a:rPr>
                        <a:t>i</a:t>
                      </a:r>
                      <a:r>
                        <a:rPr sz="1050" spc="-25" dirty="0">
                          <a:latin typeface="Calibri"/>
                          <a:cs typeface="Calibri"/>
                        </a:rPr>
                        <a:t> </a:t>
                      </a:r>
                      <a:r>
                        <a:rPr sz="1050" spc="-10" dirty="0">
                          <a:latin typeface="Calibri"/>
                          <a:cs typeface="Calibri"/>
                        </a:rPr>
                        <a:t>(</a:t>
                      </a:r>
                      <a:r>
                        <a:rPr sz="1050" spc="-15" dirty="0">
                          <a:latin typeface="Calibri"/>
                          <a:cs typeface="Calibri"/>
                        </a:rPr>
                        <a:t>id</a:t>
                      </a:r>
                      <a:r>
                        <a:rPr sz="1050" dirty="0">
                          <a:latin typeface="Calibri"/>
                          <a:cs typeface="Calibri"/>
                        </a:rPr>
                        <a:t>r</a:t>
                      </a:r>
                      <a:r>
                        <a:rPr sz="1050" spc="-15" dirty="0">
                          <a:latin typeface="Calibri"/>
                          <a:cs typeface="Calibri"/>
                        </a:rPr>
                        <a:t>i</a:t>
                      </a:r>
                      <a:r>
                        <a:rPr sz="1050" spc="10" dirty="0">
                          <a:latin typeface="Calibri"/>
                          <a:cs typeface="Calibri"/>
                        </a:rPr>
                        <a:t>co</a:t>
                      </a:r>
                      <a:r>
                        <a:rPr sz="1050" dirty="0">
                          <a:latin typeface="Calibri"/>
                          <a:cs typeface="Calibri"/>
                        </a:rPr>
                        <a:t>)</a:t>
                      </a:r>
                      <a:endParaRPr sz="1050">
                        <a:latin typeface="Calibri"/>
                        <a:cs typeface="Calibri"/>
                      </a:endParaRPr>
                    </a:p>
                  </a:txBody>
                  <a:tcPr marL="0" marR="0" marT="0" marB="0">
                    <a:lnL w="4915">
                      <a:solidFill>
                        <a:srgbClr val="000000"/>
                      </a:solidFill>
                      <a:prstDash val="solid"/>
                    </a:lnL>
                    <a:lnR w="4915">
                      <a:solidFill>
                        <a:srgbClr val="000000"/>
                      </a:solidFill>
                      <a:prstDash val="solid"/>
                    </a:lnR>
                    <a:lnT w="4911">
                      <a:solidFill>
                        <a:srgbClr val="000000"/>
                      </a:solidFill>
                      <a:prstDash val="solid"/>
                    </a:lnT>
                    <a:lnB w="4907">
                      <a:solidFill>
                        <a:srgbClr val="000000"/>
                      </a:solidFill>
                      <a:prstDash val="solid"/>
                    </a:lnB>
                  </a:tcPr>
                </a:tc>
                <a:tc>
                  <a:txBody>
                    <a:bodyPr/>
                    <a:lstStyle/>
                    <a:p>
                      <a:pPr marR="10795" algn="r">
                        <a:lnSpc>
                          <a:spcPct val="100000"/>
                        </a:lnSpc>
                      </a:pPr>
                      <a:r>
                        <a:rPr sz="1050" dirty="0">
                          <a:latin typeface="Calibri"/>
                          <a:cs typeface="Calibri"/>
                        </a:rPr>
                        <a:t>1</a:t>
                      </a:r>
                      <a:endParaRPr sz="1050">
                        <a:latin typeface="Calibri"/>
                        <a:cs typeface="Calibri"/>
                      </a:endParaRPr>
                    </a:p>
                  </a:txBody>
                  <a:tcPr marL="0" marR="0" marT="0" marB="0">
                    <a:lnL w="4915">
                      <a:solidFill>
                        <a:srgbClr val="000000"/>
                      </a:solidFill>
                      <a:prstDash val="solid"/>
                    </a:lnL>
                    <a:lnR w="4915">
                      <a:solidFill>
                        <a:srgbClr val="000000"/>
                      </a:solidFill>
                      <a:prstDash val="solid"/>
                    </a:lnR>
                    <a:lnT w="4911">
                      <a:solidFill>
                        <a:srgbClr val="000000"/>
                      </a:solidFill>
                      <a:prstDash val="solid"/>
                    </a:lnT>
                    <a:lnB w="4907">
                      <a:solidFill>
                        <a:srgbClr val="000000"/>
                      </a:solidFill>
                      <a:prstDash val="solid"/>
                    </a:lnB>
                  </a:tcPr>
                </a:tc>
                <a:tc>
                  <a:txBody>
                    <a:bodyPr/>
                    <a:lstStyle/>
                    <a:p>
                      <a:pPr marR="9525" algn="r">
                        <a:lnSpc>
                          <a:spcPct val="100000"/>
                        </a:lnSpc>
                      </a:pPr>
                      <a:r>
                        <a:rPr sz="1050" spc="5" dirty="0">
                          <a:latin typeface="Calibri"/>
                          <a:cs typeface="Calibri"/>
                        </a:rPr>
                        <a:t>1</a:t>
                      </a:r>
                      <a:r>
                        <a:rPr sz="1050" spc="-10" dirty="0">
                          <a:latin typeface="Calibri"/>
                          <a:cs typeface="Calibri"/>
                        </a:rPr>
                        <a:t>,</a:t>
                      </a:r>
                      <a:r>
                        <a:rPr sz="1050" spc="5" dirty="0">
                          <a:latin typeface="Calibri"/>
                          <a:cs typeface="Calibri"/>
                        </a:rPr>
                        <a:t>12</a:t>
                      </a:r>
                      <a:endParaRPr sz="1050">
                        <a:latin typeface="Calibri"/>
                        <a:cs typeface="Calibri"/>
                      </a:endParaRPr>
                    </a:p>
                  </a:txBody>
                  <a:tcPr marL="0" marR="0" marT="0" marB="0">
                    <a:lnL w="4915">
                      <a:solidFill>
                        <a:srgbClr val="000000"/>
                      </a:solidFill>
                      <a:prstDash val="solid"/>
                    </a:lnL>
                    <a:lnR w="4915">
                      <a:solidFill>
                        <a:srgbClr val="000000"/>
                      </a:solidFill>
                      <a:prstDash val="solid"/>
                    </a:lnR>
                    <a:lnT w="4911">
                      <a:solidFill>
                        <a:srgbClr val="000000"/>
                      </a:solidFill>
                      <a:prstDash val="solid"/>
                    </a:lnT>
                    <a:lnB w="4907">
                      <a:solidFill>
                        <a:srgbClr val="000000"/>
                      </a:solidFill>
                      <a:prstDash val="solid"/>
                    </a:lnB>
                  </a:tcPr>
                </a:tc>
              </a:tr>
              <a:tr h="174610">
                <a:tc vMerge="1">
                  <a:txBody>
                    <a:bodyPr/>
                    <a:lstStyle/>
                    <a:p>
                      <a:endParaRPr/>
                    </a:p>
                  </a:txBody>
                  <a:tcPr marL="0" marR="0" marT="0" marB="0" vert="vert270">
                    <a:lnR w="4915">
                      <a:solidFill>
                        <a:srgbClr val="000000"/>
                      </a:solidFill>
                      <a:prstDash val="solid"/>
                    </a:lnR>
                    <a:lnT w="4911">
                      <a:solidFill>
                        <a:srgbClr val="000000"/>
                      </a:solidFill>
                      <a:prstDash val="solid"/>
                    </a:lnT>
                    <a:solidFill>
                      <a:srgbClr val="C0C0C0"/>
                    </a:solidFill>
                  </a:tcPr>
                </a:tc>
                <a:tc>
                  <a:txBody>
                    <a:bodyPr/>
                    <a:lstStyle/>
                    <a:p>
                      <a:pPr marL="17145">
                        <a:lnSpc>
                          <a:spcPct val="100000"/>
                        </a:lnSpc>
                      </a:pPr>
                      <a:r>
                        <a:rPr sz="1050" spc="-15" dirty="0">
                          <a:latin typeface="Calibri"/>
                          <a:cs typeface="Calibri"/>
                        </a:rPr>
                        <a:t>d</a:t>
                      </a:r>
                      <a:r>
                        <a:rPr sz="1050" spc="5" dirty="0">
                          <a:latin typeface="Calibri"/>
                          <a:cs typeface="Calibri"/>
                        </a:rPr>
                        <a:t>a</a:t>
                      </a:r>
                      <a:r>
                        <a:rPr sz="1050" spc="-15" dirty="0">
                          <a:latin typeface="Calibri"/>
                          <a:cs typeface="Calibri"/>
                        </a:rPr>
                        <a:t>nn</a:t>
                      </a:r>
                      <a:r>
                        <a:rPr sz="1050" dirty="0">
                          <a:latin typeface="Calibri"/>
                          <a:cs typeface="Calibri"/>
                        </a:rPr>
                        <a:t>i</a:t>
                      </a:r>
                      <a:r>
                        <a:rPr sz="1050" spc="-25" dirty="0">
                          <a:latin typeface="Calibri"/>
                          <a:cs typeface="Calibri"/>
                        </a:rPr>
                        <a:t> </a:t>
                      </a:r>
                      <a:r>
                        <a:rPr sz="1050" spc="5" dirty="0">
                          <a:latin typeface="Calibri"/>
                          <a:cs typeface="Calibri"/>
                        </a:rPr>
                        <a:t>a</a:t>
                      </a:r>
                      <a:r>
                        <a:rPr sz="1050" spc="-15" dirty="0">
                          <a:latin typeface="Calibri"/>
                          <a:cs typeface="Calibri"/>
                        </a:rPr>
                        <a:t>gl</a:t>
                      </a:r>
                      <a:r>
                        <a:rPr sz="1050" dirty="0">
                          <a:latin typeface="Calibri"/>
                          <a:cs typeface="Calibri"/>
                        </a:rPr>
                        <a:t>i</a:t>
                      </a:r>
                      <a:r>
                        <a:rPr sz="1050" spc="-25" dirty="0">
                          <a:latin typeface="Calibri"/>
                          <a:cs typeface="Calibri"/>
                        </a:rPr>
                        <a:t> </a:t>
                      </a:r>
                      <a:r>
                        <a:rPr sz="1050" spc="-15" dirty="0">
                          <a:latin typeface="Calibri"/>
                          <a:cs typeface="Calibri"/>
                        </a:rPr>
                        <a:t>i</a:t>
                      </a:r>
                      <a:r>
                        <a:rPr sz="1050" spc="10" dirty="0">
                          <a:latin typeface="Calibri"/>
                          <a:cs typeface="Calibri"/>
                        </a:rPr>
                        <a:t>m</a:t>
                      </a:r>
                      <a:r>
                        <a:rPr sz="1050" spc="-15" dirty="0">
                          <a:latin typeface="Calibri"/>
                          <a:cs typeface="Calibri"/>
                        </a:rPr>
                        <a:t>pi</a:t>
                      </a:r>
                      <a:r>
                        <a:rPr sz="1050" spc="5" dirty="0">
                          <a:latin typeface="Calibri"/>
                          <a:cs typeface="Calibri"/>
                        </a:rPr>
                        <a:t>a</a:t>
                      </a:r>
                      <a:r>
                        <a:rPr sz="1050" spc="-15" dirty="0">
                          <a:latin typeface="Calibri"/>
                          <a:cs typeface="Calibri"/>
                        </a:rPr>
                        <a:t>nt</a:t>
                      </a:r>
                      <a:r>
                        <a:rPr sz="1050" dirty="0">
                          <a:latin typeface="Calibri"/>
                          <a:cs typeface="Calibri"/>
                        </a:rPr>
                        <a:t>i</a:t>
                      </a:r>
                      <a:r>
                        <a:rPr sz="1050" spc="-25" dirty="0">
                          <a:latin typeface="Calibri"/>
                          <a:cs typeface="Calibri"/>
                        </a:rPr>
                        <a:t> </a:t>
                      </a:r>
                      <a:r>
                        <a:rPr sz="1050" spc="-10" dirty="0">
                          <a:latin typeface="Calibri"/>
                          <a:cs typeface="Calibri"/>
                        </a:rPr>
                        <a:t>(</a:t>
                      </a:r>
                      <a:r>
                        <a:rPr sz="1050" spc="-15" dirty="0">
                          <a:latin typeface="Calibri"/>
                          <a:cs typeface="Calibri"/>
                        </a:rPr>
                        <a:t>s</a:t>
                      </a:r>
                      <a:r>
                        <a:rPr sz="1050" spc="5" dirty="0">
                          <a:latin typeface="Calibri"/>
                          <a:cs typeface="Calibri"/>
                        </a:rPr>
                        <a:t>a</a:t>
                      </a:r>
                      <a:r>
                        <a:rPr sz="1050" spc="-15" dirty="0">
                          <a:latin typeface="Calibri"/>
                          <a:cs typeface="Calibri"/>
                        </a:rPr>
                        <a:t>nit</a:t>
                      </a:r>
                      <a:r>
                        <a:rPr sz="1050" spc="5" dirty="0">
                          <a:latin typeface="Calibri"/>
                          <a:cs typeface="Calibri"/>
                        </a:rPr>
                        <a:t>a</a:t>
                      </a:r>
                      <a:r>
                        <a:rPr sz="1050" dirty="0">
                          <a:latin typeface="Calibri"/>
                          <a:cs typeface="Calibri"/>
                        </a:rPr>
                        <a:t>r</a:t>
                      </a:r>
                      <a:r>
                        <a:rPr sz="1050" spc="-15" dirty="0">
                          <a:latin typeface="Calibri"/>
                          <a:cs typeface="Calibri"/>
                        </a:rPr>
                        <a:t>i</a:t>
                      </a:r>
                      <a:r>
                        <a:rPr sz="1050" spc="10" dirty="0">
                          <a:latin typeface="Calibri"/>
                          <a:cs typeface="Calibri"/>
                        </a:rPr>
                        <a:t>o</a:t>
                      </a:r>
                      <a:r>
                        <a:rPr sz="1050" dirty="0">
                          <a:latin typeface="Calibri"/>
                          <a:cs typeface="Calibri"/>
                        </a:rPr>
                        <a:t>)</a:t>
                      </a:r>
                      <a:endParaRPr sz="1050">
                        <a:latin typeface="Calibri"/>
                        <a:cs typeface="Calibri"/>
                      </a:endParaRPr>
                    </a:p>
                  </a:txBody>
                  <a:tcPr marL="0" marR="0" marT="0" marB="0">
                    <a:lnL w="4915">
                      <a:solidFill>
                        <a:srgbClr val="000000"/>
                      </a:solidFill>
                      <a:prstDash val="solid"/>
                    </a:lnL>
                    <a:lnR w="4915">
                      <a:solidFill>
                        <a:srgbClr val="000000"/>
                      </a:solidFill>
                      <a:prstDash val="solid"/>
                    </a:lnR>
                    <a:lnT w="4907">
                      <a:solidFill>
                        <a:srgbClr val="000000"/>
                      </a:solidFill>
                      <a:prstDash val="solid"/>
                    </a:lnT>
                    <a:lnB w="4907">
                      <a:solidFill>
                        <a:srgbClr val="000000"/>
                      </a:solidFill>
                      <a:prstDash val="solid"/>
                    </a:lnB>
                  </a:tcPr>
                </a:tc>
                <a:tc>
                  <a:txBody>
                    <a:bodyPr/>
                    <a:lstStyle/>
                    <a:p>
                      <a:pPr marR="10795" algn="r">
                        <a:lnSpc>
                          <a:spcPct val="100000"/>
                        </a:lnSpc>
                      </a:pPr>
                      <a:r>
                        <a:rPr sz="1050" dirty="0">
                          <a:latin typeface="Calibri"/>
                          <a:cs typeface="Calibri"/>
                        </a:rPr>
                        <a:t>2</a:t>
                      </a:r>
                      <a:endParaRPr sz="1050">
                        <a:latin typeface="Calibri"/>
                        <a:cs typeface="Calibri"/>
                      </a:endParaRPr>
                    </a:p>
                  </a:txBody>
                  <a:tcPr marL="0" marR="0" marT="0" marB="0">
                    <a:lnL w="4915">
                      <a:solidFill>
                        <a:srgbClr val="000000"/>
                      </a:solidFill>
                      <a:prstDash val="solid"/>
                    </a:lnL>
                    <a:lnR w="4915">
                      <a:solidFill>
                        <a:srgbClr val="000000"/>
                      </a:solidFill>
                      <a:prstDash val="solid"/>
                    </a:lnR>
                    <a:lnT w="4907">
                      <a:solidFill>
                        <a:srgbClr val="000000"/>
                      </a:solidFill>
                      <a:prstDash val="solid"/>
                    </a:lnT>
                    <a:lnB w="4907">
                      <a:solidFill>
                        <a:srgbClr val="000000"/>
                      </a:solidFill>
                      <a:prstDash val="solid"/>
                    </a:lnB>
                  </a:tcPr>
                </a:tc>
                <a:tc>
                  <a:txBody>
                    <a:bodyPr/>
                    <a:lstStyle/>
                    <a:p>
                      <a:pPr marR="9525" algn="r">
                        <a:lnSpc>
                          <a:spcPct val="100000"/>
                        </a:lnSpc>
                      </a:pPr>
                      <a:r>
                        <a:rPr sz="1050" spc="5" dirty="0">
                          <a:latin typeface="Calibri"/>
                          <a:cs typeface="Calibri"/>
                        </a:rPr>
                        <a:t>2</a:t>
                      </a:r>
                      <a:r>
                        <a:rPr sz="1050" spc="-10" dirty="0">
                          <a:latin typeface="Calibri"/>
                          <a:cs typeface="Calibri"/>
                        </a:rPr>
                        <a:t>,</a:t>
                      </a:r>
                      <a:r>
                        <a:rPr sz="1050" spc="5" dirty="0">
                          <a:latin typeface="Calibri"/>
                          <a:cs typeface="Calibri"/>
                        </a:rPr>
                        <a:t>25</a:t>
                      </a:r>
                      <a:endParaRPr sz="1050">
                        <a:latin typeface="Calibri"/>
                        <a:cs typeface="Calibri"/>
                      </a:endParaRPr>
                    </a:p>
                  </a:txBody>
                  <a:tcPr marL="0" marR="0" marT="0" marB="0">
                    <a:lnL w="4915">
                      <a:solidFill>
                        <a:srgbClr val="000000"/>
                      </a:solidFill>
                      <a:prstDash val="solid"/>
                    </a:lnL>
                    <a:lnR w="4915">
                      <a:solidFill>
                        <a:srgbClr val="000000"/>
                      </a:solidFill>
                      <a:prstDash val="solid"/>
                    </a:lnR>
                    <a:lnT w="4907">
                      <a:solidFill>
                        <a:srgbClr val="000000"/>
                      </a:solidFill>
                      <a:prstDash val="solid"/>
                    </a:lnT>
                    <a:lnB w="4907">
                      <a:solidFill>
                        <a:srgbClr val="000000"/>
                      </a:solidFill>
                      <a:prstDash val="solid"/>
                    </a:lnB>
                  </a:tcPr>
                </a:tc>
              </a:tr>
              <a:tr h="174616">
                <a:tc vMerge="1">
                  <a:txBody>
                    <a:bodyPr/>
                    <a:lstStyle/>
                    <a:p>
                      <a:endParaRPr/>
                    </a:p>
                  </a:txBody>
                  <a:tcPr marL="0" marR="0" marT="0" marB="0" vert="vert270">
                    <a:lnR w="4915">
                      <a:solidFill>
                        <a:srgbClr val="000000"/>
                      </a:solidFill>
                      <a:prstDash val="solid"/>
                    </a:lnR>
                    <a:lnT w="4911">
                      <a:solidFill>
                        <a:srgbClr val="000000"/>
                      </a:solidFill>
                      <a:prstDash val="solid"/>
                    </a:lnT>
                    <a:solidFill>
                      <a:srgbClr val="C0C0C0"/>
                    </a:solidFill>
                  </a:tcPr>
                </a:tc>
                <a:tc>
                  <a:txBody>
                    <a:bodyPr/>
                    <a:lstStyle/>
                    <a:p>
                      <a:pPr marL="17145">
                        <a:lnSpc>
                          <a:spcPct val="100000"/>
                        </a:lnSpc>
                      </a:pPr>
                      <a:r>
                        <a:rPr sz="1050" spc="-15" dirty="0">
                          <a:latin typeface="Calibri"/>
                          <a:cs typeface="Calibri"/>
                        </a:rPr>
                        <a:t>d</a:t>
                      </a:r>
                      <a:r>
                        <a:rPr sz="1050" spc="5" dirty="0">
                          <a:latin typeface="Calibri"/>
                          <a:cs typeface="Calibri"/>
                        </a:rPr>
                        <a:t>a</a:t>
                      </a:r>
                      <a:r>
                        <a:rPr sz="1050" spc="-15" dirty="0">
                          <a:latin typeface="Calibri"/>
                          <a:cs typeface="Calibri"/>
                        </a:rPr>
                        <a:t>nn</a:t>
                      </a:r>
                      <a:r>
                        <a:rPr sz="1050" dirty="0">
                          <a:latin typeface="Calibri"/>
                          <a:cs typeface="Calibri"/>
                        </a:rPr>
                        <a:t>i</a:t>
                      </a:r>
                      <a:r>
                        <a:rPr sz="1050" spc="-25" dirty="0">
                          <a:latin typeface="Calibri"/>
                          <a:cs typeface="Calibri"/>
                        </a:rPr>
                        <a:t> </a:t>
                      </a:r>
                      <a:r>
                        <a:rPr sz="1050" spc="5" dirty="0">
                          <a:latin typeface="Calibri"/>
                          <a:cs typeface="Calibri"/>
                        </a:rPr>
                        <a:t>a</a:t>
                      </a:r>
                      <a:r>
                        <a:rPr sz="1050" spc="-15" dirty="0">
                          <a:latin typeface="Calibri"/>
                          <a:cs typeface="Calibri"/>
                        </a:rPr>
                        <a:t>gl</a:t>
                      </a:r>
                      <a:r>
                        <a:rPr sz="1050" dirty="0">
                          <a:latin typeface="Calibri"/>
                          <a:cs typeface="Calibri"/>
                        </a:rPr>
                        <a:t>i</a:t>
                      </a:r>
                      <a:r>
                        <a:rPr sz="1050" spc="-25" dirty="0">
                          <a:latin typeface="Calibri"/>
                          <a:cs typeface="Calibri"/>
                        </a:rPr>
                        <a:t> </a:t>
                      </a:r>
                      <a:r>
                        <a:rPr sz="1050" spc="-15" dirty="0">
                          <a:latin typeface="Calibri"/>
                          <a:cs typeface="Calibri"/>
                        </a:rPr>
                        <a:t>i</a:t>
                      </a:r>
                      <a:r>
                        <a:rPr sz="1050" spc="10" dirty="0">
                          <a:latin typeface="Calibri"/>
                          <a:cs typeface="Calibri"/>
                        </a:rPr>
                        <a:t>m</a:t>
                      </a:r>
                      <a:r>
                        <a:rPr sz="1050" spc="-15" dirty="0">
                          <a:latin typeface="Calibri"/>
                          <a:cs typeface="Calibri"/>
                        </a:rPr>
                        <a:t>pi</a:t>
                      </a:r>
                      <a:r>
                        <a:rPr sz="1050" spc="5" dirty="0">
                          <a:latin typeface="Calibri"/>
                          <a:cs typeface="Calibri"/>
                        </a:rPr>
                        <a:t>a</a:t>
                      </a:r>
                      <a:r>
                        <a:rPr sz="1050" spc="-15" dirty="0">
                          <a:latin typeface="Calibri"/>
                          <a:cs typeface="Calibri"/>
                        </a:rPr>
                        <a:t>nt</a:t>
                      </a:r>
                      <a:r>
                        <a:rPr sz="1050" dirty="0">
                          <a:latin typeface="Calibri"/>
                          <a:cs typeface="Calibri"/>
                        </a:rPr>
                        <a:t>i</a:t>
                      </a:r>
                      <a:r>
                        <a:rPr sz="1050" spc="-25" dirty="0">
                          <a:latin typeface="Calibri"/>
                          <a:cs typeface="Calibri"/>
                        </a:rPr>
                        <a:t> </a:t>
                      </a:r>
                      <a:r>
                        <a:rPr sz="1050" spc="-10" dirty="0">
                          <a:latin typeface="Calibri"/>
                          <a:cs typeface="Calibri"/>
                        </a:rPr>
                        <a:t>(</a:t>
                      </a:r>
                      <a:r>
                        <a:rPr sz="1050" spc="5" dirty="0">
                          <a:latin typeface="Calibri"/>
                          <a:cs typeface="Calibri"/>
                        </a:rPr>
                        <a:t>a</a:t>
                      </a:r>
                      <a:r>
                        <a:rPr sz="1050" spc="-15" dirty="0">
                          <a:latin typeface="Calibri"/>
                          <a:cs typeface="Calibri"/>
                        </a:rPr>
                        <a:t>lt</a:t>
                      </a:r>
                      <a:r>
                        <a:rPr sz="1050" dirty="0">
                          <a:latin typeface="Calibri"/>
                          <a:cs typeface="Calibri"/>
                        </a:rPr>
                        <a:t>r</a:t>
                      </a:r>
                      <a:r>
                        <a:rPr sz="1050" spc="-15" dirty="0">
                          <a:latin typeface="Calibri"/>
                          <a:cs typeface="Calibri"/>
                        </a:rPr>
                        <a:t>i)</a:t>
                      </a:r>
                      <a:endParaRPr sz="1050">
                        <a:latin typeface="Calibri"/>
                        <a:cs typeface="Calibri"/>
                      </a:endParaRPr>
                    </a:p>
                  </a:txBody>
                  <a:tcPr marL="0" marR="0" marT="0" marB="0">
                    <a:lnL w="4915">
                      <a:solidFill>
                        <a:srgbClr val="000000"/>
                      </a:solidFill>
                      <a:prstDash val="solid"/>
                    </a:lnL>
                    <a:lnR w="4915">
                      <a:solidFill>
                        <a:srgbClr val="000000"/>
                      </a:solidFill>
                      <a:prstDash val="solid"/>
                    </a:lnR>
                    <a:lnT w="4907">
                      <a:solidFill>
                        <a:srgbClr val="000000"/>
                      </a:solidFill>
                      <a:prstDash val="solid"/>
                    </a:lnT>
                    <a:lnB w="4911">
                      <a:solidFill>
                        <a:srgbClr val="000000"/>
                      </a:solidFill>
                      <a:prstDash val="solid"/>
                    </a:lnB>
                  </a:tcPr>
                </a:tc>
                <a:tc>
                  <a:txBody>
                    <a:bodyPr/>
                    <a:lstStyle/>
                    <a:p>
                      <a:pPr marR="10795" algn="r">
                        <a:lnSpc>
                          <a:spcPct val="100000"/>
                        </a:lnSpc>
                      </a:pPr>
                      <a:r>
                        <a:rPr sz="1050" dirty="0">
                          <a:latin typeface="Calibri"/>
                          <a:cs typeface="Calibri"/>
                        </a:rPr>
                        <a:t>1</a:t>
                      </a:r>
                      <a:endParaRPr sz="1050">
                        <a:latin typeface="Calibri"/>
                        <a:cs typeface="Calibri"/>
                      </a:endParaRPr>
                    </a:p>
                  </a:txBody>
                  <a:tcPr marL="0" marR="0" marT="0" marB="0">
                    <a:lnL w="4915">
                      <a:solidFill>
                        <a:srgbClr val="000000"/>
                      </a:solidFill>
                      <a:prstDash val="solid"/>
                    </a:lnL>
                    <a:lnR w="4915">
                      <a:solidFill>
                        <a:srgbClr val="000000"/>
                      </a:solidFill>
                      <a:prstDash val="solid"/>
                    </a:lnR>
                    <a:lnT w="4907">
                      <a:solidFill>
                        <a:srgbClr val="000000"/>
                      </a:solidFill>
                      <a:prstDash val="solid"/>
                    </a:lnT>
                    <a:lnB w="4911">
                      <a:solidFill>
                        <a:srgbClr val="000000"/>
                      </a:solidFill>
                      <a:prstDash val="solid"/>
                    </a:lnB>
                  </a:tcPr>
                </a:tc>
                <a:tc>
                  <a:txBody>
                    <a:bodyPr/>
                    <a:lstStyle/>
                    <a:p>
                      <a:pPr marR="9525" algn="r">
                        <a:lnSpc>
                          <a:spcPct val="100000"/>
                        </a:lnSpc>
                      </a:pPr>
                      <a:r>
                        <a:rPr sz="1050" spc="5" dirty="0">
                          <a:latin typeface="Calibri"/>
                          <a:cs typeface="Calibri"/>
                        </a:rPr>
                        <a:t>1</a:t>
                      </a:r>
                      <a:r>
                        <a:rPr sz="1050" spc="-10" dirty="0">
                          <a:latin typeface="Calibri"/>
                          <a:cs typeface="Calibri"/>
                        </a:rPr>
                        <a:t>,</a:t>
                      </a:r>
                      <a:r>
                        <a:rPr sz="1050" spc="5" dirty="0">
                          <a:latin typeface="Calibri"/>
                          <a:cs typeface="Calibri"/>
                        </a:rPr>
                        <a:t>12</a:t>
                      </a:r>
                      <a:endParaRPr sz="1050">
                        <a:latin typeface="Calibri"/>
                        <a:cs typeface="Calibri"/>
                      </a:endParaRPr>
                    </a:p>
                  </a:txBody>
                  <a:tcPr marL="0" marR="0" marT="0" marB="0">
                    <a:lnL w="4915">
                      <a:solidFill>
                        <a:srgbClr val="000000"/>
                      </a:solidFill>
                      <a:prstDash val="solid"/>
                    </a:lnL>
                    <a:lnR w="4915">
                      <a:solidFill>
                        <a:srgbClr val="000000"/>
                      </a:solidFill>
                      <a:prstDash val="solid"/>
                    </a:lnR>
                    <a:lnT w="4907">
                      <a:solidFill>
                        <a:srgbClr val="000000"/>
                      </a:solidFill>
                      <a:prstDash val="solid"/>
                    </a:lnT>
                    <a:lnB w="4911">
                      <a:solidFill>
                        <a:srgbClr val="000000"/>
                      </a:solidFill>
                      <a:prstDash val="solid"/>
                    </a:lnB>
                  </a:tcPr>
                </a:tc>
              </a:tr>
              <a:tr h="349225">
                <a:tc vMerge="1">
                  <a:txBody>
                    <a:bodyPr/>
                    <a:lstStyle/>
                    <a:p>
                      <a:endParaRPr/>
                    </a:p>
                  </a:txBody>
                  <a:tcPr marL="0" marR="0" marT="0" marB="0" vert="vert270">
                    <a:lnR w="4915">
                      <a:solidFill>
                        <a:srgbClr val="000000"/>
                      </a:solidFill>
                      <a:prstDash val="solid"/>
                    </a:lnR>
                    <a:lnT w="4911">
                      <a:solidFill>
                        <a:srgbClr val="000000"/>
                      </a:solidFill>
                      <a:prstDash val="solid"/>
                    </a:lnT>
                    <a:solidFill>
                      <a:srgbClr val="C0C0C0"/>
                    </a:solidFill>
                  </a:tcPr>
                </a:tc>
                <a:tc>
                  <a:txBody>
                    <a:bodyPr/>
                    <a:lstStyle/>
                    <a:p>
                      <a:pPr marL="17145" marR="587375">
                        <a:lnSpc>
                          <a:spcPct val="109100"/>
                        </a:lnSpc>
                      </a:pPr>
                      <a:r>
                        <a:rPr sz="1050" i="1" spc="5" dirty="0">
                          <a:latin typeface="Calibri"/>
                          <a:cs typeface="Calibri"/>
                        </a:rPr>
                        <a:t>D</a:t>
                      </a:r>
                      <a:r>
                        <a:rPr sz="1050" i="1" spc="-5" dirty="0">
                          <a:latin typeface="Calibri"/>
                          <a:cs typeface="Calibri"/>
                        </a:rPr>
                        <a:t>ann</a:t>
                      </a:r>
                      <a:r>
                        <a:rPr sz="1050" i="1" dirty="0">
                          <a:latin typeface="Calibri"/>
                          <a:cs typeface="Calibri"/>
                        </a:rPr>
                        <a:t>i</a:t>
                      </a:r>
                      <a:r>
                        <a:rPr sz="1050" i="1" spc="-25" dirty="0">
                          <a:latin typeface="Calibri"/>
                          <a:cs typeface="Calibri"/>
                        </a:rPr>
                        <a:t> </a:t>
                      </a:r>
                      <a:r>
                        <a:rPr sz="1050" i="1" spc="-5" dirty="0">
                          <a:latin typeface="Calibri"/>
                          <a:cs typeface="Calibri"/>
                        </a:rPr>
                        <a:t>T</a:t>
                      </a:r>
                      <a:r>
                        <a:rPr sz="1050" i="1" dirty="0">
                          <a:latin typeface="Calibri"/>
                          <a:cs typeface="Calibri"/>
                        </a:rPr>
                        <a:t>o</a:t>
                      </a:r>
                      <a:r>
                        <a:rPr sz="1050" i="1" spc="-15" dirty="0">
                          <a:latin typeface="Calibri"/>
                          <a:cs typeface="Calibri"/>
                        </a:rPr>
                        <a:t>t</a:t>
                      </a:r>
                      <a:r>
                        <a:rPr sz="1050" i="1" spc="-5" dirty="0">
                          <a:latin typeface="Calibri"/>
                          <a:cs typeface="Calibri"/>
                        </a:rPr>
                        <a:t>a</a:t>
                      </a:r>
                      <a:r>
                        <a:rPr sz="1050" i="1" spc="-15" dirty="0">
                          <a:latin typeface="Calibri"/>
                          <a:cs typeface="Calibri"/>
                        </a:rPr>
                        <a:t>l</a:t>
                      </a:r>
                      <a:r>
                        <a:rPr sz="1050" i="1" dirty="0">
                          <a:latin typeface="Calibri"/>
                          <a:cs typeface="Calibri"/>
                        </a:rPr>
                        <a:t>i</a:t>
                      </a:r>
                      <a:r>
                        <a:rPr sz="1050" i="1" spc="-25" dirty="0">
                          <a:latin typeface="Calibri"/>
                          <a:cs typeface="Calibri"/>
                        </a:rPr>
                        <a:t> </a:t>
                      </a:r>
                      <a:r>
                        <a:rPr sz="1050" i="1" spc="-15" dirty="0">
                          <a:latin typeface="Calibri"/>
                          <a:cs typeface="Calibri"/>
                        </a:rPr>
                        <a:t>s</a:t>
                      </a:r>
                      <a:r>
                        <a:rPr sz="1050" i="1" dirty="0">
                          <a:latin typeface="Calibri"/>
                          <a:cs typeface="Calibri"/>
                        </a:rPr>
                        <a:t>u</a:t>
                      </a:r>
                      <a:r>
                        <a:rPr sz="1050" i="1" spc="-10" dirty="0">
                          <a:latin typeface="Calibri"/>
                          <a:cs typeface="Calibri"/>
                        </a:rPr>
                        <a:t> </a:t>
                      </a:r>
                      <a:r>
                        <a:rPr sz="1050" i="1" spc="5" dirty="0">
                          <a:latin typeface="Calibri"/>
                          <a:cs typeface="Calibri"/>
                        </a:rPr>
                        <a:t>8</a:t>
                      </a:r>
                      <a:r>
                        <a:rPr sz="1050" i="1" dirty="0">
                          <a:latin typeface="Calibri"/>
                          <a:cs typeface="Calibri"/>
                        </a:rPr>
                        <a:t>9</a:t>
                      </a:r>
                      <a:r>
                        <a:rPr sz="1050" i="1" spc="-5" dirty="0">
                          <a:latin typeface="Calibri"/>
                          <a:cs typeface="Calibri"/>
                        </a:rPr>
                        <a:t> </a:t>
                      </a:r>
                      <a:r>
                        <a:rPr sz="1050" i="1" spc="-15" dirty="0">
                          <a:latin typeface="Calibri"/>
                          <a:cs typeface="Calibri"/>
                        </a:rPr>
                        <a:t>i</a:t>
                      </a:r>
                      <a:r>
                        <a:rPr sz="1050" i="1" spc="-10" dirty="0">
                          <a:latin typeface="Calibri"/>
                          <a:cs typeface="Calibri"/>
                        </a:rPr>
                        <a:t>m</a:t>
                      </a:r>
                      <a:r>
                        <a:rPr sz="1050" i="1" spc="-5" dirty="0">
                          <a:latin typeface="Calibri"/>
                          <a:cs typeface="Calibri"/>
                        </a:rPr>
                        <a:t>p</a:t>
                      </a:r>
                      <a:r>
                        <a:rPr sz="1050" i="1" spc="5" dirty="0">
                          <a:latin typeface="Calibri"/>
                          <a:cs typeface="Calibri"/>
                        </a:rPr>
                        <a:t>re</a:t>
                      </a:r>
                      <a:r>
                        <a:rPr sz="1050" i="1" spc="-15" dirty="0">
                          <a:latin typeface="Calibri"/>
                          <a:cs typeface="Calibri"/>
                        </a:rPr>
                        <a:t>s</a:t>
                      </a:r>
                      <a:r>
                        <a:rPr sz="1050" i="1" dirty="0">
                          <a:latin typeface="Calibri"/>
                          <a:cs typeface="Calibri"/>
                        </a:rPr>
                        <a:t>e </a:t>
                      </a:r>
                      <a:r>
                        <a:rPr sz="1050" i="1" spc="-5" dirty="0">
                          <a:latin typeface="Calibri"/>
                          <a:cs typeface="Calibri"/>
                        </a:rPr>
                        <a:t>dann</a:t>
                      </a:r>
                      <a:r>
                        <a:rPr sz="1050" i="1" spc="5" dirty="0">
                          <a:latin typeface="Calibri"/>
                          <a:cs typeface="Calibri"/>
                        </a:rPr>
                        <a:t>e</a:t>
                      </a:r>
                      <a:r>
                        <a:rPr sz="1050" i="1" spc="-5" dirty="0">
                          <a:latin typeface="Calibri"/>
                          <a:cs typeface="Calibri"/>
                        </a:rPr>
                        <a:t>gg</a:t>
                      </a:r>
                      <a:r>
                        <a:rPr sz="1050" i="1" spc="-15" dirty="0">
                          <a:latin typeface="Calibri"/>
                          <a:cs typeface="Calibri"/>
                        </a:rPr>
                        <a:t>i</a:t>
                      </a:r>
                      <a:r>
                        <a:rPr sz="1050" i="1" spc="-5" dirty="0">
                          <a:latin typeface="Calibri"/>
                          <a:cs typeface="Calibri"/>
                        </a:rPr>
                        <a:t>a</a:t>
                      </a:r>
                      <a:r>
                        <a:rPr sz="1050" i="1" spc="-15" dirty="0">
                          <a:latin typeface="Calibri"/>
                          <a:cs typeface="Calibri"/>
                        </a:rPr>
                        <a:t>t</a:t>
                      </a:r>
                      <a:r>
                        <a:rPr sz="1050" i="1" dirty="0">
                          <a:latin typeface="Calibri"/>
                          <a:cs typeface="Calibri"/>
                        </a:rPr>
                        <a:t>e</a:t>
                      </a:r>
                      <a:endParaRPr sz="1050">
                        <a:latin typeface="Calibri"/>
                        <a:cs typeface="Calibri"/>
                      </a:endParaRPr>
                    </a:p>
                  </a:txBody>
                  <a:tcPr marL="0" marR="0" marT="0" marB="0">
                    <a:lnL w="4915">
                      <a:solidFill>
                        <a:srgbClr val="000000"/>
                      </a:solidFill>
                      <a:prstDash val="solid"/>
                    </a:lnL>
                    <a:lnR w="4915">
                      <a:solidFill>
                        <a:srgbClr val="000000"/>
                      </a:solidFill>
                      <a:prstDash val="solid"/>
                    </a:lnR>
                    <a:lnT w="4911">
                      <a:solidFill>
                        <a:srgbClr val="000000"/>
                      </a:solidFill>
                      <a:prstDash val="solid"/>
                    </a:lnT>
                    <a:lnB w="4907">
                      <a:solidFill>
                        <a:srgbClr val="000000"/>
                      </a:solidFill>
                      <a:prstDash val="solid"/>
                    </a:lnB>
                  </a:tcPr>
                </a:tc>
                <a:tc>
                  <a:txBody>
                    <a:bodyPr/>
                    <a:lstStyle/>
                    <a:p>
                      <a:pPr marR="36195" algn="r">
                        <a:lnSpc>
                          <a:spcPct val="100000"/>
                        </a:lnSpc>
                      </a:pPr>
                      <a:r>
                        <a:rPr sz="1050" i="1" spc="5" dirty="0">
                          <a:latin typeface="Calibri"/>
                          <a:cs typeface="Calibri"/>
                        </a:rPr>
                        <a:t>4</a:t>
                      </a:r>
                      <a:r>
                        <a:rPr sz="1050" i="1" dirty="0">
                          <a:latin typeface="Calibri"/>
                          <a:cs typeface="Calibri"/>
                        </a:rPr>
                        <a:t>7</a:t>
                      </a:r>
                      <a:endParaRPr sz="1050">
                        <a:latin typeface="Calibri"/>
                        <a:cs typeface="Calibri"/>
                      </a:endParaRPr>
                    </a:p>
                  </a:txBody>
                  <a:tcPr marL="0" marR="0" marT="0" marB="0">
                    <a:lnL w="4915">
                      <a:solidFill>
                        <a:srgbClr val="000000"/>
                      </a:solidFill>
                      <a:prstDash val="solid"/>
                    </a:lnL>
                    <a:lnR w="4915">
                      <a:solidFill>
                        <a:srgbClr val="000000"/>
                      </a:solidFill>
                      <a:prstDash val="solid"/>
                    </a:lnR>
                    <a:lnT w="4911">
                      <a:solidFill>
                        <a:srgbClr val="000000"/>
                      </a:solidFill>
                      <a:prstDash val="solid"/>
                    </a:lnT>
                    <a:lnB w="4907">
                      <a:solidFill>
                        <a:srgbClr val="000000"/>
                      </a:solidFill>
                      <a:prstDash val="solid"/>
                    </a:lnB>
                  </a:tcPr>
                </a:tc>
                <a:tc>
                  <a:txBody>
                    <a:bodyPr/>
                    <a:lstStyle/>
                    <a:p>
                      <a:endParaRPr sz="1050">
                        <a:latin typeface="Calibri"/>
                        <a:cs typeface="Calibri"/>
                      </a:endParaRPr>
                    </a:p>
                  </a:txBody>
                  <a:tcPr marL="0" marR="0" marT="0" marB="0">
                    <a:lnL w="4915">
                      <a:solidFill>
                        <a:srgbClr val="000000"/>
                      </a:solidFill>
                      <a:prstDash val="solid"/>
                    </a:lnL>
                    <a:lnR w="4915">
                      <a:solidFill>
                        <a:srgbClr val="000000"/>
                      </a:solidFill>
                      <a:prstDash val="solid"/>
                    </a:lnR>
                    <a:lnT w="4911">
                      <a:solidFill>
                        <a:srgbClr val="000000"/>
                      </a:solidFill>
                      <a:prstDash val="solid"/>
                    </a:lnT>
                    <a:lnB w="4907">
                      <a:solidFill>
                        <a:srgbClr val="000000"/>
                      </a:solidFill>
                      <a:prstDash val="solid"/>
                    </a:lnB>
                  </a:tcPr>
                </a:tc>
              </a:tr>
            </a:tbl>
          </a:graphicData>
        </a:graphic>
      </p:graphicFrame>
      <p:sp>
        <p:nvSpPr>
          <p:cNvPr id="14" name="object 124"/>
          <p:cNvSpPr txBox="1">
            <a:spLocks noGrp="1"/>
          </p:cNvSpPr>
          <p:nvPr>
            <p:ph type="title"/>
          </p:nvPr>
        </p:nvSpPr>
        <p:spPr>
          <a:xfrm>
            <a:off x="288521" y="139166"/>
            <a:ext cx="8581043" cy="338554"/>
          </a:xfrm>
          <a:prstGeom prst="rect">
            <a:avLst/>
          </a:prstGeom>
        </p:spPr>
        <p:txBody>
          <a:bodyPr vert="horz" wrap="square" lIns="0" tIns="0" rIns="0" bIns="0" rtlCol="0">
            <a:spAutoFit/>
          </a:bodyPr>
          <a:lstStyle/>
          <a:p>
            <a:pPr marL="12700">
              <a:lnSpc>
                <a:spcPct val="100000"/>
              </a:lnSpc>
            </a:pPr>
            <a:r>
              <a:rPr lang="it-IT" dirty="0" smtClean="0"/>
              <a:t>Tipi di d</a:t>
            </a:r>
            <a:r>
              <a:rPr dirty="0" err="1" smtClean="0"/>
              <a:t>a</a:t>
            </a:r>
            <a:r>
              <a:rPr spc="-5" dirty="0" err="1" smtClean="0"/>
              <a:t>nn</a:t>
            </a:r>
            <a:r>
              <a:rPr dirty="0" err="1" smtClean="0"/>
              <a:t>i</a:t>
            </a:r>
            <a:r>
              <a:rPr spc="10" dirty="0" smtClean="0"/>
              <a:t> </a:t>
            </a:r>
            <a:r>
              <a:rPr dirty="0"/>
              <a:t>alle</a:t>
            </a:r>
            <a:r>
              <a:rPr spc="5" dirty="0"/>
              <a:t> </a:t>
            </a:r>
            <a:r>
              <a:rPr dirty="0" err="1"/>
              <a:t>a</a:t>
            </a:r>
            <a:r>
              <a:rPr spc="-5" dirty="0" err="1"/>
              <a:t>tt</a:t>
            </a:r>
            <a:r>
              <a:rPr dirty="0" err="1"/>
              <a:t>ivi</a:t>
            </a:r>
            <a:r>
              <a:rPr spc="-5" dirty="0" err="1"/>
              <a:t>t</a:t>
            </a:r>
            <a:r>
              <a:rPr dirty="0" err="1"/>
              <a:t>à</a:t>
            </a:r>
            <a:r>
              <a:rPr spc="15" dirty="0"/>
              <a:t> </a:t>
            </a:r>
            <a:r>
              <a:rPr dirty="0" err="1" smtClean="0"/>
              <a:t>ec</a:t>
            </a:r>
            <a:r>
              <a:rPr spc="-5" dirty="0" err="1" smtClean="0"/>
              <a:t>onom</a:t>
            </a:r>
            <a:r>
              <a:rPr dirty="0" err="1" smtClean="0"/>
              <a:t>ic</a:t>
            </a:r>
            <a:r>
              <a:rPr spc="-5" dirty="0" err="1" smtClean="0"/>
              <a:t>h</a:t>
            </a:r>
            <a:r>
              <a:rPr dirty="0" err="1" smtClean="0"/>
              <a:t>e</a:t>
            </a:r>
            <a:r>
              <a:rPr dirty="0" smtClean="0"/>
              <a:t>_</a:t>
            </a:r>
            <a:r>
              <a:rPr lang="it-IT" dirty="0" smtClean="0"/>
              <a:t>1</a:t>
            </a:r>
            <a:endParaRPr dirty="0"/>
          </a:p>
        </p:txBody>
      </p:sp>
      <p:grpSp>
        <p:nvGrpSpPr>
          <p:cNvPr id="17" name="Gruppo 16"/>
          <p:cNvGrpSpPr/>
          <p:nvPr/>
        </p:nvGrpSpPr>
        <p:grpSpPr>
          <a:xfrm>
            <a:off x="131871" y="1363979"/>
            <a:ext cx="4231519" cy="1689463"/>
            <a:chOff x="131871" y="1363979"/>
            <a:chExt cx="4231519" cy="1689463"/>
          </a:xfrm>
        </p:grpSpPr>
        <p:pic>
          <p:nvPicPr>
            <p:cNvPr id="15" name="Immagin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1871" y="1363979"/>
              <a:ext cx="4231519" cy="1689463"/>
            </a:xfrm>
            <a:prstGeom prst="rect">
              <a:avLst/>
            </a:prstGeom>
          </p:spPr>
        </p:pic>
        <p:sp>
          <p:nvSpPr>
            <p:cNvPr id="16" name="Rettangolo 15"/>
            <p:cNvSpPr/>
            <p:nvPr/>
          </p:nvSpPr>
          <p:spPr>
            <a:xfrm>
              <a:off x="713014" y="2030186"/>
              <a:ext cx="3650376" cy="1905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72692548"/>
      </p:ext>
    </p:extLst>
  </p:cSld>
  <p:clrMapOvr>
    <a:masterClrMapping/>
  </p:clrMapOvr>
  <p:timing>
    <p:tnLst>
      <p:par>
        <p:cTn id="1" dur="indefinite" restart="never" nodeType="tmRoot"/>
      </p:par>
    </p:tnLst>
  </p:timing>
</p:sld>
</file>

<file path=ppt/theme/theme1.xml><?xml version="1.0" encoding="utf-8"?>
<a:theme xmlns:a="http://schemas.openxmlformats.org/drawingml/2006/main" name="POL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21170</TotalTime>
  <Words>2601</Words>
  <Application>Microsoft Office PowerPoint</Application>
  <PresentationFormat>Presentazione su schermo (4:3)</PresentationFormat>
  <Paragraphs>614</Paragraphs>
  <Slides>36</Slides>
  <Notes>3</Notes>
  <HiddenSlides>0</HiddenSlides>
  <MMClips>0</MMClips>
  <ScaleCrop>false</ScaleCrop>
  <HeadingPairs>
    <vt:vector size="8" baseType="variant">
      <vt:variant>
        <vt:lpstr>Caratteri utilizzati</vt:lpstr>
      </vt:variant>
      <vt:variant>
        <vt:i4>7</vt:i4>
      </vt:variant>
      <vt:variant>
        <vt:lpstr>Tema</vt:lpstr>
      </vt:variant>
      <vt:variant>
        <vt:i4>1</vt:i4>
      </vt:variant>
      <vt:variant>
        <vt:lpstr>Server OLE incorporati</vt:lpstr>
      </vt:variant>
      <vt:variant>
        <vt:i4>1</vt:i4>
      </vt:variant>
      <vt:variant>
        <vt:lpstr>Titoli diapositive</vt:lpstr>
      </vt:variant>
      <vt:variant>
        <vt:i4>36</vt:i4>
      </vt:variant>
    </vt:vector>
  </HeadingPairs>
  <TitlesOfParts>
    <vt:vector size="45" baseType="lpstr">
      <vt:lpstr>Arial</vt:lpstr>
      <vt:lpstr>Avenir Book</vt:lpstr>
      <vt:lpstr>Calibri</vt:lpstr>
      <vt:lpstr>Courier New</vt:lpstr>
      <vt:lpstr>Garamond</vt:lpstr>
      <vt:lpstr>Times New Roman</vt:lpstr>
      <vt:lpstr>Wingdings</vt:lpstr>
      <vt:lpstr>POLI</vt:lpstr>
      <vt:lpstr>Foglio di lavoro</vt:lpstr>
      <vt:lpstr>Focus sull’analisi dei danni al settore commercial e industriale Guido Minucci, Giulia Pesaro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Tipi di danni alle attività economiche_1</vt:lpstr>
      <vt:lpstr>Tipi di danni alle attività economiche_2</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Abbigliamento, Calzature, Intimo, Pelletteria, Camiceria, Bigiotteria, Articoli sportivi ed armerie, articoli per adulti</vt:lpstr>
      <vt:lpstr>Abbigliamento, Calzature, Intimo, Pelletteria, Camiceria, Bigiotteria, Articoli sportivi ed armerie, articoli per adulti</vt:lpstr>
      <vt:lpstr>Tabaccheria, Cartoleria, Ricevitoria-Lotto, Edicola, Libreria, Fumetteria</vt:lpstr>
      <vt:lpstr>Tabaccheria, Cartoleria, Ricevitoria-Lotto, Edicola, Libreria, Fumetteria</vt:lpstr>
      <vt:lpstr>Non Alimentari: Clustering</vt:lpstr>
      <vt:lpstr>Presentazione standard di PowerPoint</vt:lpstr>
      <vt:lpstr>La clusterizzazione in mappa</vt:lpstr>
      <vt:lpstr>Presentazione standard di PowerPoint</vt:lpstr>
      <vt:lpstr>Danno diretto: il valore dei contenuti per sezione di censimento (ISTAT)</vt:lpstr>
      <vt:lpstr>Danno Diretto: Valore aggiunto prodotto dai soggetti economici (dati DB AIDA)</vt:lpstr>
      <vt:lpstr>Danno indiretto:Numero di dipendenti per soggetto  economico (DB AIDA)</vt:lpstr>
      <vt:lpstr>Danno Diretto/Indiretto:Salari e stipendi pagati dai  soggetti economici (AIDA)</vt:lpstr>
      <vt:lpstr>Presentazione standard di PowerPoint</vt:lpstr>
      <vt:lpstr>Presentazione standard di PowerPoint</vt:lpstr>
      <vt:lpstr>Presentazione standard di PowerPoint</vt:lpstr>
    </vt:vector>
  </TitlesOfParts>
  <Company>Area Servizi 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Alessandro Colleoni</dc:creator>
  <cp:lastModifiedBy>Guido Minucci</cp:lastModifiedBy>
  <cp:revision>392</cp:revision>
  <dcterms:created xsi:type="dcterms:W3CDTF">2015-05-26T12:27:57Z</dcterms:created>
  <dcterms:modified xsi:type="dcterms:W3CDTF">2019-06-11T06:09:20Z</dcterms:modified>
</cp:coreProperties>
</file>