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358" r:id="rId3"/>
    <p:sldId id="366" r:id="rId4"/>
    <p:sldId id="359" r:id="rId5"/>
    <p:sldId id="360" r:id="rId6"/>
    <p:sldId id="361" r:id="rId7"/>
    <p:sldId id="367" r:id="rId8"/>
    <p:sldId id="362" r:id="rId9"/>
    <p:sldId id="363" r:id="rId10"/>
    <p:sldId id="364" r:id="rId11"/>
    <p:sldId id="365" r:id="rId12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7" autoAdjust="0"/>
    <p:restoredTop sz="94681" autoAdjust="0"/>
  </p:normalViewPr>
  <p:slideViewPr>
    <p:cSldViewPr snapToGrid="0" snapToObjects="1">
      <p:cViewPr varScale="1">
        <p:scale>
          <a:sx n="82" d="100"/>
          <a:sy n="82" d="100"/>
        </p:scale>
        <p:origin x="778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6D20-3EB8-4857-ADD7-615D30A8A75E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1B02-B0C6-4001-A788-F906B17820A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4267682"/>
            <a:ext cx="12192000" cy="259031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58221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535827"/>
            <a:ext cx="10363200" cy="10586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grpSp>
        <p:nvGrpSpPr>
          <p:cNvPr id="127" name="Gruppo 126"/>
          <p:cNvGrpSpPr/>
          <p:nvPr userDrawn="1"/>
        </p:nvGrpSpPr>
        <p:grpSpPr>
          <a:xfrm>
            <a:off x="0" y="4275921"/>
            <a:ext cx="12192000" cy="176557"/>
            <a:chOff x="1218340" y="275867"/>
            <a:chExt cx="17715122" cy="567843"/>
          </a:xfrm>
        </p:grpSpPr>
        <p:cxnSp>
          <p:nvCxnSpPr>
            <p:cNvPr id="128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magine 1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" y="0"/>
            <a:ext cx="12192000" cy="4504944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0" y="4258891"/>
            <a:ext cx="12192000" cy="261507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 userDrawn="1"/>
        </p:nvGrpSpPr>
        <p:grpSpPr>
          <a:xfrm>
            <a:off x="0" y="4267683"/>
            <a:ext cx="12192000" cy="176557"/>
            <a:chOff x="1218340" y="275867"/>
            <a:chExt cx="17715122" cy="567843"/>
          </a:xfrm>
        </p:grpSpPr>
        <p:cxnSp>
          <p:nvCxnSpPr>
            <p:cNvPr id="4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5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46" y="2530701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68" y="6346379"/>
            <a:ext cx="2960496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62" y="137332"/>
            <a:ext cx="789424" cy="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2492105" y="4587915"/>
            <a:ext cx="9283128" cy="1448214"/>
          </a:xfrm>
        </p:spPr>
        <p:txBody>
          <a:bodyPr>
            <a:noAutofit/>
          </a:bodyPr>
          <a:lstStyle/>
          <a:p>
            <a:r>
              <a:rPr lang="it-IT" sz="2800" dirty="0" smtClean="0"/>
              <a:t>Il metodo RAPIDE per la valutazione della pericolosità idraulica a supporto dell’analisi di danno</a:t>
            </a:r>
            <a:r>
              <a:rPr lang="en-GB" sz="2800" dirty="0"/>
              <a:t/>
            </a:r>
            <a:br>
              <a:rPr lang="en-GB" sz="2800" dirty="0"/>
            </a:b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2530205" y="5972540"/>
            <a:ext cx="7772400" cy="393699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Convegno finale, Milano, 11 giugno 2019</a:t>
            </a:r>
            <a:endParaRPr lang="it-IT" sz="1800" dirty="0">
              <a:solidFill>
                <a:schemeClr val="bg1"/>
              </a:solidFill>
            </a:endParaRPr>
          </a:p>
          <a:p>
            <a:pPr algn="ctr"/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7" y="4610817"/>
            <a:ext cx="1756737" cy="1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Effetto</a:t>
            </a:r>
            <a:r>
              <a:rPr lang="en-GB" dirty="0" smtClean="0"/>
              <a:t> sui </a:t>
            </a:r>
            <a:r>
              <a:rPr lang="en-GB" dirty="0" err="1" smtClean="0"/>
              <a:t>modelli</a:t>
            </a:r>
            <a:r>
              <a:rPr lang="en-GB" dirty="0" smtClean="0"/>
              <a:t> di </a:t>
            </a:r>
            <a:r>
              <a:rPr lang="en-GB" dirty="0" err="1" smtClean="0"/>
              <a:t>danno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4694" y="1415179"/>
            <a:ext cx="11582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Non </a:t>
            </a:r>
            <a:r>
              <a:rPr lang="en-GB" sz="2000" dirty="0" err="1" smtClean="0"/>
              <a:t>limitandosi</a:t>
            </a:r>
            <a:r>
              <a:rPr lang="en-GB" sz="2000" dirty="0" smtClean="0"/>
              <a:t> a </a:t>
            </a:r>
            <a:r>
              <a:rPr lang="en-GB" sz="2000" dirty="0" err="1" smtClean="0"/>
              <a:t>considerare</a:t>
            </a:r>
            <a:r>
              <a:rPr lang="en-GB" sz="2000" dirty="0" smtClean="0"/>
              <a:t> </a:t>
            </a:r>
            <a:r>
              <a:rPr lang="en-GB" sz="2000" dirty="0" err="1" smtClean="0"/>
              <a:t>l’effetto</a:t>
            </a:r>
            <a:r>
              <a:rPr lang="en-GB" sz="2000" dirty="0" smtClean="0"/>
              <a:t> di RAPIDE in </a:t>
            </a:r>
            <a:r>
              <a:rPr lang="en-GB" sz="2000" dirty="0" err="1" smtClean="0"/>
              <a:t>sé</a:t>
            </a:r>
            <a:r>
              <a:rPr lang="en-GB" sz="2000" dirty="0" smtClean="0"/>
              <a:t>, </a:t>
            </a:r>
            <a:r>
              <a:rPr lang="en-GB" sz="2000" dirty="0" err="1" smtClean="0"/>
              <a:t>si</a:t>
            </a:r>
            <a:r>
              <a:rPr lang="en-GB" sz="2000" dirty="0"/>
              <a:t> </a:t>
            </a:r>
            <a:r>
              <a:rPr lang="en-GB" sz="2000" dirty="0" err="1" smtClean="0"/>
              <a:t>osserva</a:t>
            </a:r>
            <a:r>
              <a:rPr lang="en-GB" sz="2000" dirty="0" smtClean="0"/>
              <a:t> come la </a:t>
            </a:r>
            <a:r>
              <a:rPr lang="en-GB" sz="2000" dirty="0" err="1" smtClean="0"/>
              <a:t>diversa</a:t>
            </a:r>
            <a:r>
              <a:rPr lang="en-GB" sz="2000" dirty="0" smtClean="0"/>
              <a:t> </a:t>
            </a:r>
            <a:r>
              <a:rPr lang="en-GB" sz="2000" dirty="0" err="1" smtClean="0"/>
              <a:t>stima</a:t>
            </a:r>
            <a:r>
              <a:rPr lang="en-GB" sz="2000" dirty="0" smtClean="0"/>
              <a:t> </a:t>
            </a:r>
            <a:r>
              <a:rPr lang="en-GB" sz="2000" dirty="0" err="1" smtClean="0"/>
              <a:t>dei</a:t>
            </a:r>
            <a:r>
              <a:rPr lang="en-GB" sz="2000" dirty="0" smtClean="0"/>
              <a:t> </a:t>
            </a:r>
            <a:r>
              <a:rPr lang="en-GB" sz="2000" dirty="0" err="1" smtClean="0"/>
              <a:t>livelli</a:t>
            </a:r>
            <a:r>
              <a:rPr lang="en-GB" sz="2000" dirty="0" smtClean="0"/>
              <a:t> </a:t>
            </a:r>
            <a:r>
              <a:rPr lang="en-GB" sz="2000" dirty="0" err="1" smtClean="0"/>
              <a:t>idrici</a:t>
            </a:r>
            <a:r>
              <a:rPr lang="en-GB" sz="2000" dirty="0" smtClean="0"/>
              <a:t> </a:t>
            </a:r>
            <a:r>
              <a:rPr lang="en-GB" sz="2000" dirty="0" err="1" smtClean="0"/>
              <a:t>influisce</a:t>
            </a:r>
            <a:r>
              <a:rPr lang="en-GB" sz="2000" dirty="0" smtClean="0"/>
              <a:t> </a:t>
            </a:r>
            <a:r>
              <a:rPr lang="en-GB" sz="2000" dirty="0" err="1" smtClean="0"/>
              <a:t>sulla</a:t>
            </a:r>
            <a:r>
              <a:rPr lang="en-GB" sz="2000" dirty="0" smtClean="0"/>
              <a:t> </a:t>
            </a:r>
            <a:r>
              <a:rPr lang="en-GB" sz="2000" dirty="0" err="1" smtClean="0"/>
              <a:t>modellazione</a:t>
            </a:r>
            <a:r>
              <a:rPr lang="en-GB" sz="2000" dirty="0" smtClean="0"/>
              <a:t> del </a:t>
            </a:r>
            <a:r>
              <a:rPr lang="en-GB" sz="2000" dirty="0" err="1" smtClean="0"/>
              <a:t>danno</a:t>
            </a:r>
            <a:r>
              <a:rPr lang="en-GB" sz="2000" dirty="0" smtClean="0"/>
              <a:t> (ATTENZIONE A COME SI FANNO LE MEDIE!)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60" y="2123065"/>
            <a:ext cx="9788660" cy="46680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50910" y="6470780"/>
            <a:ext cx="251927" cy="279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583858" y="6470780"/>
            <a:ext cx="251927" cy="279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9018034" y="3848378"/>
            <a:ext cx="1110346" cy="1255467"/>
            <a:chOff x="9018034" y="3848378"/>
            <a:chExt cx="1110346" cy="1255467"/>
          </a:xfrm>
        </p:grpSpPr>
        <p:sp>
          <p:nvSpPr>
            <p:cNvPr id="7" name="Rettangolo 6"/>
            <p:cNvSpPr/>
            <p:nvPr/>
          </p:nvSpPr>
          <p:spPr>
            <a:xfrm>
              <a:off x="9018037" y="5047861"/>
              <a:ext cx="1110343" cy="559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9018036" y="4507391"/>
              <a:ext cx="1110343" cy="559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9018035" y="4022905"/>
              <a:ext cx="1110343" cy="5598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9018034" y="3848378"/>
              <a:ext cx="1110343" cy="559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9563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Conclusioni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020" y="5522538"/>
            <a:ext cx="6546980" cy="13354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4694" y="1415179"/>
            <a:ext cx="115826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Il </a:t>
            </a:r>
            <a:r>
              <a:rPr lang="en-GB" sz="2000" dirty="0" err="1" smtClean="0"/>
              <a:t>metodo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funziona</a:t>
            </a:r>
            <a:r>
              <a:rPr lang="en-GB" sz="2000" dirty="0" smtClean="0"/>
              <a:t> in </a:t>
            </a:r>
            <a:r>
              <a:rPr lang="en-GB" sz="2000" dirty="0" err="1" smtClean="0"/>
              <a:t>maniera</a:t>
            </a:r>
            <a:r>
              <a:rPr lang="en-GB" sz="2000" dirty="0" smtClean="0"/>
              <a:t> </a:t>
            </a:r>
            <a:r>
              <a:rPr lang="en-GB" sz="2000" dirty="0" err="1" smtClean="0"/>
              <a:t>soddisfacente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Non è </a:t>
            </a:r>
            <a:r>
              <a:rPr lang="en-GB" sz="2000" dirty="0" err="1" smtClean="0"/>
              <a:t>proprio</a:t>
            </a:r>
            <a:r>
              <a:rPr lang="en-GB" sz="2000" dirty="0" smtClean="0"/>
              <a:t> </a:t>
            </a:r>
            <a:r>
              <a:rPr lang="en-GB" sz="2000" dirty="0" err="1" smtClean="0"/>
              <a:t>uno</a:t>
            </a:r>
            <a:r>
              <a:rPr lang="en-GB" sz="2000" dirty="0" smtClean="0"/>
              <a:t> 0D, è </a:t>
            </a:r>
            <a:r>
              <a:rPr lang="en-GB" sz="2000" dirty="0" err="1" smtClean="0"/>
              <a:t>uno</a:t>
            </a:r>
            <a:r>
              <a:rPr lang="en-GB" sz="2000" dirty="0" smtClean="0"/>
              <a:t> 0.qualcosina D (</a:t>
            </a:r>
            <a:r>
              <a:rPr lang="en-GB" sz="2000" dirty="0" err="1" smtClean="0"/>
              <a:t>scelta</a:t>
            </a:r>
            <a:r>
              <a:rPr lang="en-GB" sz="2000" dirty="0" smtClean="0"/>
              <a:t> </a:t>
            </a:r>
            <a:r>
              <a:rPr lang="en-GB" sz="2000" dirty="0" err="1" smtClean="0"/>
              <a:t>delle</a:t>
            </a:r>
            <a:r>
              <a:rPr lang="en-GB" sz="2000" dirty="0" smtClean="0"/>
              <a:t> </a:t>
            </a:r>
            <a:r>
              <a:rPr lang="en-GB" sz="2000" dirty="0" err="1" smtClean="0"/>
              <a:t>linee</a:t>
            </a:r>
            <a:r>
              <a:rPr lang="en-GB" sz="2000" dirty="0" smtClean="0"/>
              <a:t> </a:t>
            </a:r>
            <a:r>
              <a:rPr lang="en-GB" sz="2000" dirty="0" err="1" smtClean="0"/>
              <a:t>ausiliarie</a:t>
            </a:r>
            <a:r>
              <a:rPr lang="en-GB" sz="2000" dirty="0" smtClean="0"/>
              <a:t>, </a:t>
            </a:r>
            <a:r>
              <a:rPr lang="en-GB" sz="2000" dirty="0" err="1" smtClean="0"/>
              <a:t>il</a:t>
            </a:r>
            <a:r>
              <a:rPr lang="en-GB" sz="2000" dirty="0" smtClean="0"/>
              <a:t> cui </a:t>
            </a:r>
            <a:r>
              <a:rPr lang="en-GB" sz="2000" dirty="0" err="1" smtClean="0"/>
              <a:t>posizionamento</a:t>
            </a:r>
            <a:r>
              <a:rPr lang="en-GB" sz="2000" dirty="0" smtClean="0"/>
              <a:t> è </a:t>
            </a:r>
            <a:r>
              <a:rPr lang="en-GB" sz="2000" dirty="0" err="1" smtClean="0"/>
              <a:t>tra</a:t>
            </a:r>
            <a:r>
              <a:rPr lang="en-GB" sz="2000" dirty="0" smtClean="0"/>
              <a:t> </a:t>
            </a:r>
            <a:r>
              <a:rPr lang="en-GB" sz="2000" dirty="0" err="1" smtClean="0"/>
              <a:t>l’altro</a:t>
            </a:r>
            <a:r>
              <a:rPr lang="en-GB" sz="2000" dirty="0" smtClean="0"/>
              <a:t> </a:t>
            </a:r>
            <a:r>
              <a:rPr lang="en-GB" sz="2000" dirty="0" err="1" smtClean="0"/>
              <a:t>uno</a:t>
            </a:r>
            <a:r>
              <a:rPr lang="en-GB" sz="2000" dirty="0" smtClean="0"/>
              <a:t> </a:t>
            </a:r>
            <a:r>
              <a:rPr lang="en-GB" sz="2000" dirty="0" err="1" smtClean="0"/>
              <a:t>dei</a:t>
            </a:r>
            <a:r>
              <a:rPr lang="en-GB" sz="2000" dirty="0" smtClean="0"/>
              <a:t> </a:t>
            </a:r>
            <a:r>
              <a:rPr lang="en-GB" sz="2000" dirty="0" err="1" smtClean="0"/>
              <a:t>parametri</a:t>
            </a:r>
            <a:r>
              <a:rPr lang="en-GB" sz="2000" dirty="0" smtClean="0"/>
              <a:t> a cui </a:t>
            </a:r>
            <a:r>
              <a:rPr lang="en-GB" sz="2000" dirty="0" err="1" smtClean="0"/>
              <a:t>l’applicazione</a:t>
            </a:r>
            <a:r>
              <a:rPr lang="en-GB" sz="2000" dirty="0" smtClean="0"/>
              <a:t> è </a:t>
            </a:r>
            <a:r>
              <a:rPr lang="en-GB" sz="2000" dirty="0" err="1" smtClean="0"/>
              <a:t>più</a:t>
            </a:r>
            <a:r>
              <a:rPr lang="en-GB" sz="2000" dirty="0" smtClean="0"/>
              <a:t> </a:t>
            </a:r>
            <a:r>
              <a:rPr lang="en-GB" sz="2000" dirty="0" err="1" smtClean="0"/>
              <a:t>sensibile</a:t>
            </a:r>
            <a:r>
              <a:rPr lang="en-GB" sz="2000" smtClean="0"/>
              <a:t>)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Uso</a:t>
            </a:r>
            <a:r>
              <a:rPr lang="en-GB" sz="2000" dirty="0" smtClean="0"/>
              <a:t> </a:t>
            </a:r>
            <a:r>
              <a:rPr lang="en-GB" sz="2000" dirty="0" err="1" smtClean="0"/>
              <a:t>giustificato</a:t>
            </a:r>
            <a:r>
              <a:rPr lang="en-GB" sz="2000" dirty="0" smtClean="0"/>
              <a:t> dal </a:t>
            </a:r>
            <a:r>
              <a:rPr lang="en-GB" sz="2000" dirty="0" err="1" smtClean="0"/>
              <a:t>fatto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l’incertezza</a:t>
            </a:r>
            <a:r>
              <a:rPr lang="en-GB" sz="2000" dirty="0" smtClean="0"/>
              <a:t> </a:t>
            </a:r>
            <a:r>
              <a:rPr lang="en-GB" sz="2000" dirty="0" err="1" smtClean="0"/>
              <a:t>legata</a:t>
            </a:r>
            <a:r>
              <a:rPr lang="en-GB" sz="2000" dirty="0" smtClean="0"/>
              <a:t> al </a:t>
            </a:r>
            <a:r>
              <a:rPr lang="en-GB" sz="2000" dirty="0" err="1" smtClean="0"/>
              <a:t>modello</a:t>
            </a:r>
            <a:r>
              <a:rPr lang="en-GB" sz="2000" dirty="0" smtClean="0"/>
              <a:t> di </a:t>
            </a:r>
            <a:r>
              <a:rPr lang="en-GB" sz="2000" dirty="0" err="1" smtClean="0"/>
              <a:t>danno</a:t>
            </a:r>
            <a:r>
              <a:rPr lang="en-GB" sz="2000" dirty="0" smtClean="0"/>
              <a:t> è </a:t>
            </a:r>
            <a:r>
              <a:rPr lang="en-GB" sz="2000" dirty="0" err="1" smtClean="0"/>
              <a:t>più</a:t>
            </a:r>
            <a:r>
              <a:rPr lang="en-GB" sz="2000" dirty="0" smtClean="0"/>
              <a:t> </a:t>
            </a:r>
            <a:r>
              <a:rPr lang="en-GB" sz="2000" dirty="0" err="1" smtClean="0"/>
              <a:t>critica</a:t>
            </a:r>
            <a:r>
              <a:rPr lang="en-GB" sz="2000" dirty="0" smtClean="0"/>
              <a:t> di </a:t>
            </a:r>
            <a:r>
              <a:rPr lang="en-GB" sz="2000" dirty="0" err="1" smtClean="0"/>
              <a:t>quella</a:t>
            </a:r>
            <a:r>
              <a:rPr lang="en-GB" sz="2000" dirty="0" smtClean="0"/>
              <a:t> </a:t>
            </a:r>
            <a:r>
              <a:rPr lang="en-GB" sz="2000" dirty="0" err="1" smtClean="0"/>
              <a:t>idraulica</a:t>
            </a:r>
            <a:r>
              <a:rPr lang="en-GB" sz="2000" dirty="0" smtClean="0"/>
              <a:t> </a:t>
            </a:r>
            <a:r>
              <a:rPr lang="en-GB" sz="2000" dirty="0" err="1" smtClean="0"/>
              <a:t>nella</a:t>
            </a:r>
            <a:r>
              <a:rPr lang="en-GB" sz="2000" dirty="0" smtClean="0"/>
              <a:t> </a:t>
            </a:r>
            <a:r>
              <a:rPr lang="en-GB" sz="2000" dirty="0" err="1" smtClean="0"/>
              <a:t>valutazione</a:t>
            </a:r>
            <a:r>
              <a:rPr lang="en-GB" sz="2000" dirty="0" smtClean="0"/>
              <a:t> del </a:t>
            </a:r>
            <a:r>
              <a:rPr lang="en-GB" sz="2000" dirty="0" err="1" smtClean="0"/>
              <a:t>rischio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Serve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contorno</a:t>
            </a:r>
            <a:r>
              <a:rPr lang="en-GB" sz="2000" dirty="0" smtClean="0"/>
              <a:t> </a:t>
            </a:r>
            <a:r>
              <a:rPr lang="en-GB" sz="2000" dirty="0" err="1" smtClean="0"/>
              <a:t>dell’area</a:t>
            </a:r>
            <a:r>
              <a:rPr lang="en-GB" sz="2000" dirty="0" smtClean="0"/>
              <a:t> </a:t>
            </a:r>
            <a:r>
              <a:rPr lang="en-GB" sz="2000" dirty="0" err="1" smtClean="0"/>
              <a:t>allagata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Non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ottiene</a:t>
            </a:r>
            <a:r>
              <a:rPr lang="en-GB" sz="2000" dirty="0" smtClean="0"/>
              <a:t> la </a:t>
            </a:r>
            <a:r>
              <a:rPr lang="en-GB" sz="2000" dirty="0" err="1" smtClean="0"/>
              <a:t>velocità</a:t>
            </a:r>
            <a:r>
              <a:rPr lang="en-GB" sz="2000" dirty="0" smtClean="0"/>
              <a:t>, né la </a:t>
            </a:r>
            <a:r>
              <a:rPr lang="en-GB" sz="2000" dirty="0" err="1" smtClean="0"/>
              <a:t>durata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8104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Obiettivo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84694" y="1415179"/>
            <a:ext cx="11441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Disporre</a:t>
            </a:r>
            <a:r>
              <a:rPr lang="en-GB" sz="2000" dirty="0" smtClean="0"/>
              <a:t> di </a:t>
            </a:r>
            <a:r>
              <a:rPr lang="en-GB" sz="2000" dirty="0" err="1" smtClean="0"/>
              <a:t>uno</a:t>
            </a:r>
            <a:r>
              <a:rPr lang="en-GB" sz="2000" dirty="0" smtClean="0"/>
              <a:t> </a:t>
            </a:r>
            <a:r>
              <a:rPr lang="en-GB" sz="2000" dirty="0" err="1" smtClean="0"/>
              <a:t>strumento</a:t>
            </a:r>
            <a:r>
              <a:rPr lang="en-GB" sz="2000" dirty="0" smtClean="0"/>
              <a:t> </a:t>
            </a:r>
            <a:r>
              <a:rPr lang="en-GB" sz="2000" dirty="0" err="1" smtClean="0"/>
              <a:t>semplice</a:t>
            </a:r>
            <a:r>
              <a:rPr lang="en-GB" sz="2000" dirty="0" smtClean="0"/>
              <a:t> (</a:t>
            </a:r>
            <a:r>
              <a:rPr lang="en-GB" sz="2000" dirty="0" err="1" smtClean="0"/>
              <a:t>ancorché</a:t>
            </a:r>
            <a:r>
              <a:rPr lang="en-GB" sz="2000" dirty="0" smtClean="0"/>
              <a:t> </a:t>
            </a:r>
            <a:r>
              <a:rPr lang="en-GB" sz="2000" dirty="0" err="1" smtClean="0"/>
              <a:t>meno</a:t>
            </a:r>
            <a:r>
              <a:rPr lang="en-GB" sz="2000" dirty="0" smtClean="0"/>
              <a:t> </a:t>
            </a:r>
            <a:r>
              <a:rPr lang="en-GB" sz="2000" dirty="0" err="1" smtClean="0"/>
              <a:t>accurato</a:t>
            </a:r>
            <a:r>
              <a:rPr lang="en-GB" sz="2000" dirty="0" smtClean="0"/>
              <a:t> di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modellazione</a:t>
            </a:r>
            <a:r>
              <a:rPr lang="en-GB" sz="2000" dirty="0" smtClean="0"/>
              <a:t> </a:t>
            </a:r>
            <a:r>
              <a:rPr lang="en-GB" sz="2000" dirty="0" err="1" smtClean="0"/>
              <a:t>idraulica</a:t>
            </a:r>
            <a:r>
              <a:rPr lang="en-GB" sz="2000" dirty="0" smtClean="0"/>
              <a:t>) per la </a:t>
            </a:r>
            <a:r>
              <a:rPr lang="en-GB" sz="2000" dirty="0" err="1" smtClean="0"/>
              <a:t>valutazione</a:t>
            </a:r>
            <a:r>
              <a:rPr lang="en-GB" sz="2000" dirty="0" smtClean="0"/>
              <a:t> </a:t>
            </a:r>
            <a:r>
              <a:rPr lang="en-GB" sz="2000" dirty="0" err="1" smtClean="0"/>
              <a:t>dei</a:t>
            </a:r>
            <a:r>
              <a:rPr lang="en-GB" sz="2000" dirty="0" smtClean="0"/>
              <a:t> </a:t>
            </a:r>
            <a:r>
              <a:rPr lang="en-GB" sz="2000" dirty="0" err="1" smtClean="0"/>
              <a:t>tiranti</a:t>
            </a:r>
            <a:r>
              <a:rPr lang="en-GB" sz="2000" dirty="0" smtClean="0"/>
              <a:t> a </a:t>
            </a:r>
            <a:r>
              <a:rPr lang="en-GB" sz="2000" dirty="0" err="1" smtClean="0"/>
              <a:t>seguito</a:t>
            </a:r>
            <a:r>
              <a:rPr lang="en-GB" sz="2000" dirty="0" smtClean="0"/>
              <a:t> di </a:t>
            </a:r>
            <a:r>
              <a:rPr lang="en-GB" sz="2000" dirty="0" err="1" smtClean="0"/>
              <a:t>alluvione</a:t>
            </a:r>
            <a:r>
              <a:rPr lang="en-GB" sz="2000" dirty="0" smtClean="0"/>
              <a:t>, </a:t>
            </a:r>
            <a:r>
              <a:rPr lang="en-GB" sz="2000" dirty="0" err="1" smtClean="0"/>
              <a:t>partendo</a:t>
            </a:r>
            <a:r>
              <a:rPr lang="en-GB" sz="2000" dirty="0" smtClean="0"/>
              <a:t> </a:t>
            </a:r>
            <a:r>
              <a:rPr lang="en-GB" sz="2000" dirty="0" err="1" smtClean="0"/>
              <a:t>dalla</a:t>
            </a:r>
            <a:r>
              <a:rPr lang="en-GB" sz="2000" dirty="0" smtClean="0"/>
              <a:t> </a:t>
            </a:r>
            <a:r>
              <a:rPr lang="en-GB" sz="2000" dirty="0" err="1" smtClean="0"/>
              <a:t>conoscenza</a:t>
            </a:r>
            <a:r>
              <a:rPr lang="en-GB" sz="2000" dirty="0" smtClean="0"/>
              <a:t> </a:t>
            </a:r>
            <a:r>
              <a:rPr lang="en-GB" sz="2000" dirty="0" err="1" smtClean="0"/>
              <a:t>dell’area</a:t>
            </a:r>
            <a:r>
              <a:rPr lang="en-GB" sz="2000" dirty="0" smtClean="0"/>
              <a:t> </a:t>
            </a:r>
            <a:r>
              <a:rPr lang="en-GB" sz="2000" dirty="0" err="1" smtClean="0"/>
              <a:t>allagata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54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Metodo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84694" y="1415179"/>
            <a:ext cx="1144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 </a:t>
            </a:r>
            <a:r>
              <a:rPr lang="en-GB" sz="2000" dirty="0" err="1" smtClean="0"/>
              <a:t>suppone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contorno</a:t>
            </a:r>
            <a:r>
              <a:rPr lang="en-GB" sz="2000" dirty="0" smtClean="0"/>
              <a:t> </a:t>
            </a:r>
            <a:r>
              <a:rPr lang="en-GB" sz="2000" dirty="0" err="1" smtClean="0"/>
              <a:t>dell’area</a:t>
            </a:r>
            <a:r>
              <a:rPr lang="en-GB" sz="2000" dirty="0" smtClean="0"/>
              <a:t> </a:t>
            </a:r>
            <a:r>
              <a:rPr lang="en-GB" sz="2000" dirty="0" err="1" smtClean="0"/>
              <a:t>allagata</a:t>
            </a:r>
            <a:r>
              <a:rPr lang="en-GB" sz="2000" dirty="0" smtClean="0"/>
              <a:t> </a:t>
            </a:r>
            <a:r>
              <a:rPr lang="en-GB" sz="2000" dirty="0" err="1" smtClean="0"/>
              <a:t>sia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luogo</a:t>
            </a:r>
            <a:r>
              <a:rPr lang="en-GB" sz="2000" dirty="0" smtClean="0"/>
              <a:t> </a:t>
            </a:r>
            <a:r>
              <a:rPr lang="en-GB" sz="2000" dirty="0" err="1" smtClean="0"/>
              <a:t>dei</a:t>
            </a:r>
            <a:r>
              <a:rPr lang="en-GB" sz="2000" dirty="0" smtClean="0"/>
              <a:t> </a:t>
            </a:r>
            <a:r>
              <a:rPr lang="en-GB" sz="2000" dirty="0" err="1" smtClean="0"/>
              <a:t>punti</a:t>
            </a:r>
            <a:r>
              <a:rPr lang="en-GB" sz="2000" dirty="0" smtClean="0"/>
              <a:t> con </a:t>
            </a:r>
            <a:r>
              <a:rPr lang="en-GB" sz="2000" dirty="0" err="1" smtClean="0"/>
              <a:t>altezza</a:t>
            </a:r>
            <a:r>
              <a:rPr lang="en-GB" sz="2000" dirty="0" smtClean="0"/>
              <a:t> </a:t>
            </a:r>
            <a:r>
              <a:rPr lang="en-GB" sz="2000" dirty="0" err="1" smtClean="0"/>
              <a:t>d’acqua</a:t>
            </a:r>
            <a:r>
              <a:rPr lang="en-GB" sz="2000" dirty="0" smtClean="0"/>
              <a:t> </a:t>
            </a:r>
            <a:r>
              <a:rPr lang="en-GB" sz="2000" dirty="0" err="1" smtClean="0"/>
              <a:t>nulla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Si </a:t>
            </a:r>
            <a:r>
              <a:rPr lang="en-GB" sz="2000" dirty="0" err="1" smtClean="0"/>
              <a:t>crea</a:t>
            </a:r>
            <a:r>
              <a:rPr lang="en-GB" sz="2000" dirty="0" smtClean="0"/>
              <a:t> la </a:t>
            </a:r>
            <a:r>
              <a:rPr lang="en-GB" sz="2000" dirty="0" err="1" smtClean="0"/>
              <a:t>superficie</a:t>
            </a:r>
            <a:r>
              <a:rPr lang="en-GB" sz="2000" dirty="0" smtClean="0"/>
              <a:t> </a:t>
            </a:r>
            <a:r>
              <a:rPr lang="en-GB" sz="2000" dirty="0" err="1" smtClean="0"/>
              <a:t>idrica</a:t>
            </a:r>
            <a:r>
              <a:rPr lang="en-GB" sz="2000" dirty="0" smtClean="0"/>
              <a:t> </a:t>
            </a:r>
            <a:r>
              <a:rPr lang="en-GB" sz="2000" dirty="0" err="1" smtClean="0"/>
              <a:t>attraverso</a:t>
            </a:r>
            <a:r>
              <a:rPr lang="en-GB" sz="2000" dirty="0" smtClean="0"/>
              <a:t> </a:t>
            </a:r>
            <a:r>
              <a:rPr lang="en-GB" sz="2000" dirty="0" err="1" smtClean="0"/>
              <a:t>un’interpolazione</a:t>
            </a:r>
            <a:r>
              <a:rPr lang="en-GB" sz="2000" dirty="0" smtClean="0"/>
              <a:t> </a:t>
            </a:r>
            <a:r>
              <a:rPr lang="en-GB" sz="2000" dirty="0" err="1" smtClean="0"/>
              <a:t>spaziale</a:t>
            </a:r>
            <a:r>
              <a:rPr lang="en-GB" sz="2000" dirty="0" smtClean="0"/>
              <a:t> (</a:t>
            </a:r>
            <a:r>
              <a:rPr lang="en-GB" sz="2000" dirty="0" err="1" smtClean="0"/>
              <a:t>modello</a:t>
            </a:r>
            <a:r>
              <a:rPr lang="en-GB" sz="2000" dirty="0" smtClean="0"/>
              <a:t> 0D).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230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Caratteristiche</a:t>
            </a:r>
            <a:r>
              <a:rPr lang="en-GB" dirty="0" smtClean="0"/>
              <a:t> </a:t>
            </a:r>
            <a:r>
              <a:rPr lang="en-GB" dirty="0" err="1" smtClean="0"/>
              <a:t>fondamentali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84694" y="1415179"/>
            <a:ext cx="11441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Adattabilità</a:t>
            </a:r>
            <a:r>
              <a:rPr lang="en-GB" sz="2000" dirty="0" smtClean="0"/>
              <a:t> a </a:t>
            </a:r>
            <a:r>
              <a:rPr lang="en-GB" sz="2000" dirty="0" err="1" smtClean="0"/>
              <a:t>contesto</a:t>
            </a:r>
            <a:r>
              <a:rPr lang="en-GB" sz="2000" dirty="0" smtClean="0"/>
              <a:t> </a:t>
            </a:r>
            <a:r>
              <a:rPr lang="en-GB" sz="2000" dirty="0" err="1" smtClean="0"/>
              <a:t>urbano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Interpolazione</a:t>
            </a:r>
            <a:r>
              <a:rPr lang="en-GB" sz="2000" dirty="0" smtClean="0"/>
              <a:t> </a:t>
            </a:r>
            <a:r>
              <a:rPr lang="en-GB" sz="2000" dirty="0" err="1" smtClean="0"/>
              <a:t>guidata</a:t>
            </a:r>
            <a:r>
              <a:rPr lang="en-GB" sz="2000" dirty="0" smtClean="0"/>
              <a:t> </a:t>
            </a:r>
            <a:r>
              <a:rPr lang="en-GB" sz="2000" dirty="0" err="1" smtClean="0"/>
              <a:t>dall’intuizione</a:t>
            </a:r>
            <a:r>
              <a:rPr lang="en-GB" sz="2000" dirty="0" smtClean="0"/>
              <a:t> </a:t>
            </a:r>
            <a:r>
              <a:rPr lang="en-GB" sz="2000" dirty="0" err="1" smtClean="0"/>
              <a:t>idraulica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Iterazione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058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err="1" smtClean="0"/>
              <a:t>Adattabilità</a:t>
            </a:r>
            <a:r>
              <a:rPr lang="en-GB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contesto</a:t>
            </a:r>
            <a:r>
              <a:rPr lang="en-GB" dirty="0" smtClean="0"/>
              <a:t> </a:t>
            </a:r>
            <a:r>
              <a:rPr lang="en-GB" dirty="0" err="1" smtClean="0"/>
              <a:t>urbano</a:t>
            </a:r>
            <a:endParaRPr lang="en-GB" dirty="0"/>
          </a:p>
        </p:txBody>
      </p:sp>
      <p:grpSp>
        <p:nvGrpSpPr>
          <p:cNvPr id="3" name="Gruppo 2"/>
          <p:cNvGrpSpPr/>
          <p:nvPr/>
        </p:nvGrpSpPr>
        <p:grpSpPr>
          <a:xfrm>
            <a:off x="6941877" y="1548882"/>
            <a:ext cx="5015204" cy="4082142"/>
            <a:chOff x="6941877" y="1548882"/>
            <a:chExt cx="5015204" cy="4082142"/>
          </a:xfrm>
        </p:grpSpPr>
        <p:sp>
          <p:nvSpPr>
            <p:cNvPr id="4" name="Figura a mano libera 3"/>
            <p:cNvSpPr/>
            <p:nvPr/>
          </p:nvSpPr>
          <p:spPr>
            <a:xfrm>
              <a:off x="7776967" y="2309327"/>
              <a:ext cx="3657600" cy="2561253"/>
            </a:xfrm>
            <a:custGeom>
              <a:avLst/>
              <a:gdLst>
                <a:gd name="connsiteX0" fmla="*/ 0 w 3657600"/>
                <a:gd name="connsiteY0" fmla="*/ 0 h 2561253"/>
                <a:gd name="connsiteX1" fmla="*/ 79310 w 3657600"/>
                <a:gd name="connsiteY1" fmla="*/ 284583 h 2561253"/>
                <a:gd name="connsiteX2" fmla="*/ 214604 w 3657600"/>
                <a:gd name="connsiteY2" fmla="*/ 471195 h 2561253"/>
                <a:gd name="connsiteX3" fmla="*/ 373224 w 3657600"/>
                <a:gd name="connsiteY3" fmla="*/ 569167 h 2561253"/>
                <a:gd name="connsiteX4" fmla="*/ 648477 w 3657600"/>
                <a:gd name="connsiteY4" fmla="*/ 625151 h 2561253"/>
                <a:gd name="connsiteX5" fmla="*/ 844420 w 3657600"/>
                <a:gd name="connsiteY5" fmla="*/ 564502 h 2561253"/>
                <a:gd name="connsiteX6" fmla="*/ 1068355 w 3657600"/>
                <a:gd name="connsiteY6" fmla="*/ 513183 h 2561253"/>
                <a:gd name="connsiteX7" fmla="*/ 1236306 w 3657600"/>
                <a:gd name="connsiteY7" fmla="*/ 527179 h 2561253"/>
                <a:gd name="connsiteX8" fmla="*/ 1278294 w 3657600"/>
                <a:gd name="connsiteY8" fmla="*/ 835089 h 2561253"/>
                <a:gd name="connsiteX9" fmla="*/ 1296955 w 3657600"/>
                <a:gd name="connsiteY9" fmla="*/ 947057 h 2561253"/>
                <a:gd name="connsiteX10" fmla="*/ 1390261 w 3657600"/>
                <a:gd name="connsiteY10" fmla="*/ 1124338 h 2561253"/>
                <a:gd name="connsiteX11" fmla="*/ 1548882 w 3657600"/>
                <a:gd name="connsiteY11" fmla="*/ 1217644 h 2561253"/>
                <a:gd name="connsiteX12" fmla="*/ 1716833 w 3657600"/>
                <a:gd name="connsiteY12" fmla="*/ 1348273 h 2561253"/>
                <a:gd name="connsiteX13" fmla="*/ 1987420 w 3657600"/>
                <a:gd name="connsiteY13" fmla="*/ 1436914 h 2561253"/>
                <a:gd name="connsiteX14" fmla="*/ 2253343 w 3657600"/>
                <a:gd name="connsiteY14" fmla="*/ 1544216 h 2561253"/>
                <a:gd name="connsiteX15" fmla="*/ 2486608 w 3657600"/>
                <a:gd name="connsiteY15" fmla="*/ 1572208 h 2561253"/>
                <a:gd name="connsiteX16" fmla="*/ 2701212 w 3657600"/>
                <a:gd name="connsiteY16" fmla="*/ 1637522 h 2561253"/>
                <a:gd name="connsiteX17" fmla="*/ 2943808 w 3657600"/>
                <a:gd name="connsiteY17" fmla="*/ 1791477 h 2561253"/>
                <a:gd name="connsiteX18" fmla="*/ 3107094 w 3657600"/>
                <a:gd name="connsiteY18" fmla="*/ 1940767 h 2561253"/>
                <a:gd name="connsiteX19" fmla="*/ 3200400 w 3657600"/>
                <a:gd name="connsiteY19" fmla="*/ 2108718 h 2561253"/>
                <a:gd name="connsiteX20" fmla="*/ 3331028 w 3657600"/>
                <a:gd name="connsiteY20" fmla="*/ 2383971 h 2561253"/>
                <a:gd name="connsiteX21" fmla="*/ 3517641 w 3657600"/>
                <a:gd name="connsiteY21" fmla="*/ 2523930 h 2561253"/>
                <a:gd name="connsiteX22" fmla="*/ 3657600 w 3657600"/>
                <a:gd name="connsiteY22" fmla="*/ 2561253 h 25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57600" h="2561253">
                  <a:moveTo>
                    <a:pt x="0" y="0"/>
                  </a:moveTo>
                  <a:cubicBezTo>
                    <a:pt x="21771" y="103025"/>
                    <a:pt x="43543" y="206051"/>
                    <a:pt x="79310" y="284583"/>
                  </a:cubicBezTo>
                  <a:cubicBezTo>
                    <a:pt x="115077" y="363116"/>
                    <a:pt x="165618" y="423764"/>
                    <a:pt x="214604" y="471195"/>
                  </a:cubicBezTo>
                  <a:cubicBezTo>
                    <a:pt x="263590" y="518626"/>
                    <a:pt x="300912" y="543508"/>
                    <a:pt x="373224" y="569167"/>
                  </a:cubicBezTo>
                  <a:cubicBezTo>
                    <a:pt x="445536" y="594826"/>
                    <a:pt x="569944" y="625928"/>
                    <a:pt x="648477" y="625151"/>
                  </a:cubicBezTo>
                  <a:cubicBezTo>
                    <a:pt x="727010" y="624374"/>
                    <a:pt x="774440" y="583163"/>
                    <a:pt x="844420" y="564502"/>
                  </a:cubicBezTo>
                  <a:cubicBezTo>
                    <a:pt x="914400" y="545841"/>
                    <a:pt x="1003041" y="519403"/>
                    <a:pt x="1068355" y="513183"/>
                  </a:cubicBezTo>
                  <a:cubicBezTo>
                    <a:pt x="1133669" y="506963"/>
                    <a:pt x="1201316" y="473528"/>
                    <a:pt x="1236306" y="527179"/>
                  </a:cubicBezTo>
                  <a:cubicBezTo>
                    <a:pt x="1271296" y="580830"/>
                    <a:pt x="1268186" y="765109"/>
                    <a:pt x="1278294" y="835089"/>
                  </a:cubicBezTo>
                  <a:cubicBezTo>
                    <a:pt x="1288402" y="905069"/>
                    <a:pt x="1278294" y="898849"/>
                    <a:pt x="1296955" y="947057"/>
                  </a:cubicBezTo>
                  <a:cubicBezTo>
                    <a:pt x="1315616" y="995265"/>
                    <a:pt x="1348273" y="1079240"/>
                    <a:pt x="1390261" y="1124338"/>
                  </a:cubicBezTo>
                  <a:cubicBezTo>
                    <a:pt x="1432249" y="1169436"/>
                    <a:pt x="1494453" y="1180322"/>
                    <a:pt x="1548882" y="1217644"/>
                  </a:cubicBezTo>
                  <a:cubicBezTo>
                    <a:pt x="1603311" y="1254966"/>
                    <a:pt x="1643743" y="1311728"/>
                    <a:pt x="1716833" y="1348273"/>
                  </a:cubicBezTo>
                  <a:cubicBezTo>
                    <a:pt x="1789923" y="1384818"/>
                    <a:pt x="1898002" y="1404257"/>
                    <a:pt x="1987420" y="1436914"/>
                  </a:cubicBezTo>
                  <a:cubicBezTo>
                    <a:pt x="2076838" y="1469571"/>
                    <a:pt x="2170145" y="1521667"/>
                    <a:pt x="2253343" y="1544216"/>
                  </a:cubicBezTo>
                  <a:cubicBezTo>
                    <a:pt x="2336541" y="1566765"/>
                    <a:pt x="2411963" y="1556657"/>
                    <a:pt x="2486608" y="1572208"/>
                  </a:cubicBezTo>
                  <a:cubicBezTo>
                    <a:pt x="2561253" y="1587759"/>
                    <a:pt x="2625012" y="1600977"/>
                    <a:pt x="2701212" y="1637522"/>
                  </a:cubicBezTo>
                  <a:cubicBezTo>
                    <a:pt x="2777412" y="1674067"/>
                    <a:pt x="2876161" y="1740936"/>
                    <a:pt x="2943808" y="1791477"/>
                  </a:cubicBezTo>
                  <a:cubicBezTo>
                    <a:pt x="3011455" y="1842018"/>
                    <a:pt x="3064329" y="1887894"/>
                    <a:pt x="3107094" y="1940767"/>
                  </a:cubicBezTo>
                  <a:cubicBezTo>
                    <a:pt x="3149859" y="1993640"/>
                    <a:pt x="3163078" y="2034851"/>
                    <a:pt x="3200400" y="2108718"/>
                  </a:cubicBezTo>
                  <a:cubicBezTo>
                    <a:pt x="3237722" y="2182585"/>
                    <a:pt x="3278155" y="2314769"/>
                    <a:pt x="3331028" y="2383971"/>
                  </a:cubicBezTo>
                  <a:cubicBezTo>
                    <a:pt x="3383901" y="2453173"/>
                    <a:pt x="3463212" y="2494383"/>
                    <a:pt x="3517641" y="2523930"/>
                  </a:cubicBezTo>
                  <a:cubicBezTo>
                    <a:pt x="3572070" y="2553477"/>
                    <a:pt x="3614835" y="2557365"/>
                    <a:pt x="3657600" y="2561253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6941877" y="1548882"/>
              <a:ext cx="5015204" cy="4082142"/>
            </a:xfrm>
            <a:custGeom>
              <a:avLst/>
              <a:gdLst>
                <a:gd name="connsiteX0" fmla="*/ 1894114 w 5015204"/>
                <a:gd name="connsiteY0" fmla="*/ 55983 h 4035489"/>
                <a:gd name="connsiteX1" fmla="*/ 223935 w 5015204"/>
                <a:gd name="connsiteY1" fmla="*/ 1133669 h 4035489"/>
                <a:gd name="connsiteX2" fmla="*/ 340567 w 5015204"/>
                <a:gd name="connsiteY2" fmla="*/ 1348273 h 4035489"/>
                <a:gd name="connsiteX3" fmla="*/ 583163 w 5015204"/>
                <a:gd name="connsiteY3" fmla="*/ 1782147 h 4035489"/>
                <a:gd name="connsiteX4" fmla="*/ 583163 w 5015204"/>
                <a:gd name="connsiteY4" fmla="*/ 1828800 h 4035489"/>
                <a:gd name="connsiteX5" fmla="*/ 466531 w 5015204"/>
                <a:gd name="connsiteY5" fmla="*/ 1950098 h 4035489"/>
                <a:gd name="connsiteX6" fmla="*/ 457200 w 5015204"/>
                <a:gd name="connsiteY6" fmla="*/ 2071396 h 4035489"/>
                <a:gd name="connsiteX7" fmla="*/ 489857 w 5015204"/>
                <a:gd name="connsiteY7" fmla="*/ 2174032 h 4035489"/>
                <a:gd name="connsiteX8" fmla="*/ 345233 w 5015204"/>
                <a:gd name="connsiteY8" fmla="*/ 2258008 h 4035489"/>
                <a:gd name="connsiteX9" fmla="*/ 195943 w 5015204"/>
                <a:gd name="connsiteY9" fmla="*/ 2369975 h 4035489"/>
                <a:gd name="connsiteX10" fmla="*/ 111967 w 5015204"/>
                <a:gd name="connsiteY10" fmla="*/ 2388636 h 4035489"/>
                <a:gd name="connsiteX11" fmla="*/ 27992 w 5015204"/>
                <a:gd name="connsiteY11" fmla="*/ 2719873 h 4035489"/>
                <a:gd name="connsiteX12" fmla="*/ 0 w 5015204"/>
                <a:gd name="connsiteY12" fmla="*/ 2943808 h 4035489"/>
                <a:gd name="connsiteX13" fmla="*/ 97972 w 5015204"/>
                <a:gd name="connsiteY13" fmla="*/ 3195734 h 4035489"/>
                <a:gd name="connsiteX14" fmla="*/ 312576 w 5015204"/>
                <a:gd name="connsiteY14" fmla="*/ 3233057 h 4035489"/>
                <a:gd name="connsiteX15" fmla="*/ 359229 w 5015204"/>
                <a:gd name="connsiteY15" fmla="*/ 3228392 h 4035489"/>
                <a:gd name="connsiteX16" fmla="*/ 592494 w 5015204"/>
                <a:gd name="connsiteY16" fmla="*/ 3032449 h 4035489"/>
                <a:gd name="connsiteX17" fmla="*/ 751114 w 5015204"/>
                <a:gd name="connsiteY17" fmla="*/ 2715208 h 4035489"/>
                <a:gd name="connsiteX18" fmla="*/ 919065 w 5015204"/>
                <a:gd name="connsiteY18" fmla="*/ 2491273 h 4035489"/>
                <a:gd name="connsiteX19" fmla="*/ 956388 w 5015204"/>
                <a:gd name="connsiteY19" fmla="*/ 2463281 h 4035489"/>
                <a:gd name="connsiteX20" fmla="*/ 1115008 w 5015204"/>
                <a:gd name="connsiteY20" fmla="*/ 2505269 h 4035489"/>
                <a:gd name="connsiteX21" fmla="*/ 1152331 w 5015204"/>
                <a:gd name="connsiteY21" fmla="*/ 2533261 h 4035489"/>
                <a:gd name="connsiteX22" fmla="*/ 1427584 w 5015204"/>
                <a:gd name="connsiteY22" fmla="*/ 2635898 h 4035489"/>
                <a:gd name="connsiteX23" fmla="*/ 1660849 w 5015204"/>
                <a:gd name="connsiteY23" fmla="*/ 2738534 h 4035489"/>
                <a:gd name="connsiteX24" fmla="*/ 1791478 w 5015204"/>
                <a:gd name="connsiteY24" fmla="*/ 2822510 h 4035489"/>
                <a:gd name="connsiteX25" fmla="*/ 1828800 w 5015204"/>
                <a:gd name="connsiteY25" fmla="*/ 2677885 h 4035489"/>
                <a:gd name="connsiteX26" fmla="*/ 1828800 w 5015204"/>
                <a:gd name="connsiteY26" fmla="*/ 2631232 h 4035489"/>
                <a:gd name="connsiteX27" fmla="*/ 1758821 w 5015204"/>
                <a:gd name="connsiteY27" fmla="*/ 2369975 h 4035489"/>
                <a:gd name="connsiteX28" fmla="*/ 1730829 w 5015204"/>
                <a:gd name="connsiteY28" fmla="*/ 2323322 h 4035489"/>
                <a:gd name="connsiteX29" fmla="*/ 1684176 w 5015204"/>
                <a:gd name="connsiteY29" fmla="*/ 2127379 h 4035489"/>
                <a:gd name="connsiteX30" fmla="*/ 1866123 w 5015204"/>
                <a:gd name="connsiteY30" fmla="*/ 1987420 h 4035489"/>
                <a:gd name="connsiteX31" fmla="*/ 2118049 w 5015204"/>
                <a:gd name="connsiteY31" fmla="*/ 2010747 h 4035489"/>
                <a:gd name="connsiteX32" fmla="*/ 2318657 w 5015204"/>
                <a:gd name="connsiteY32" fmla="*/ 2216020 h 4035489"/>
                <a:gd name="connsiteX33" fmla="*/ 2458616 w 5015204"/>
                <a:gd name="connsiteY33" fmla="*/ 2244012 h 4035489"/>
                <a:gd name="connsiteX34" fmla="*/ 2691882 w 5015204"/>
                <a:gd name="connsiteY34" fmla="*/ 2383971 h 4035489"/>
                <a:gd name="connsiteX35" fmla="*/ 2738535 w 5015204"/>
                <a:gd name="connsiteY35" fmla="*/ 2402632 h 4035489"/>
                <a:gd name="connsiteX36" fmla="*/ 2869163 w 5015204"/>
                <a:gd name="connsiteY36" fmla="*/ 2533261 h 4035489"/>
                <a:gd name="connsiteX37" fmla="*/ 3027784 w 5015204"/>
                <a:gd name="connsiteY37" fmla="*/ 2733869 h 4035489"/>
                <a:gd name="connsiteX38" fmla="*/ 2995127 w 5015204"/>
                <a:gd name="connsiteY38" fmla="*/ 3130420 h 4035489"/>
                <a:gd name="connsiteX39" fmla="*/ 2967135 w 5015204"/>
                <a:gd name="connsiteY39" fmla="*/ 3354355 h 4035489"/>
                <a:gd name="connsiteX40" fmla="*/ 2836506 w 5015204"/>
                <a:gd name="connsiteY40" fmla="*/ 3559628 h 4035489"/>
                <a:gd name="connsiteX41" fmla="*/ 2780523 w 5015204"/>
                <a:gd name="connsiteY41" fmla="*/ 3690257 h 4035489"/>
                <a:gd name="connsiteX42" fmla="*/ 3177074 w 5015204"/>
                <a:gd name="connsiteY42" fmla="*/ 3872204 h 4035489"/>
                <a:gd name="connsiteX43" fmla="*/ 3615612 w 5015204"/>
                <a:gd name="connsiteY43" fmla="*/ 3956179 h 4035489"/>
                <a:gd name="connsiteX44" fmla="*/ 3755572 w 5015204"/>
                <a:gd name="connsiteY44" fmla="*/ 3979506 h 4035489"/>
                <a:gd name="connsiteX45" fmla="*/ 3960845 w 5015204"/>
                <a:gd name="connsiteY45" fmla="*/ 3928187 h 4035489"/>
                <a:gd name="connsiteX46" fmla="*/ 4194110 w 5015204"/>
                <a:gd name="connsiteY46" fmla="*/ 4035489 h 4035489"/>
                <a:gd name="connsiteX47" fmla="*/ 5015204 w 5015204"/>
                <a:gd name="connsiteY47" fmla="*/ 2043404 h 4035489"/>
                <a:gd name="connsiteX48" fmla="*/ 4926563 w 5015204"/>
                <a:gd name="connsiteY48" fmla="*/ 2043404 h 4035489"/>
                <a:gd name="connsiteX49" fmla="*/ 4716625 w 5015204"/>
                <a:gd name="connsiteY49" fmla="*/ 2174032 h 4035489"/>
                <a:gd name="connsiteX50" fmla="*/ 4558004 w 5015204"/>
                <a:gd name="connsiteY50" fmla="*/ 2211355 h 4035489"/>
                <a:gd name="connsiteX51" fmla="*/ 4520682 w 5015204"/>
                <a:gd name="connsiteY51" fmla="*/ 2230016 h 4035489"/>
                <a:gd name="connsiteX52" fmla="*/ 4324739 w 5015204"/>
                <a:gd name="connsiteY52" fmla="*/ 2267338 h 4035489"/>
                <a:gd name="connsiteX53" fmla="*/ 4212772 w 5015204"/>
                <a:gd name="connsiteY53" fmla="*/ 2155371 h 4035489"/>
                <a:gd name="connsiteX54" fmla="*/ 4184780 w 5015204"/>
                <a:gd name="connsiteY54" fmla="*/ 1903445 h 4035489"/>
                <a:gd name="connsiteX55" fmla="*/ 4175449 w 5015204"/>
                <a:gd name="connsiteY55" fmla="*/ 1768151 h 4035489"/>
                <a:gd name="connsiteX56" fmla="*/ 4100804 w 5015204"/>
                <a:gd name="connsiteY56" fmla="*/ 1572208 h 4035489"/>
                <a:gd name="connsiteX57" fmla="*/ 4035490 w 5015204"/>
                <a:gd name="connsiteY57" fmla="*/ 1553547 h 4035489"/>
                <a:gd name="connsiteX58" fmla="*/ 3774233 w 5015204"/>
                <a:gd name="connsiteY58" fmla="*/ 1441579 h 4035489"/>
                <a:gd name="connsiteX59" fmla="*/ 3652935 w 5015204"/>
                <a:gd name="connsiteY59" fmla="*/ 1404257 h 4035489"/>
                <a:gd name="connsiteX60" fmla="*/ 3601616 w 5015204"/>
                <a:gd name="connsiteY60" fmla="*/ 1464906 h 4035489"/>
                <a:gd name="connsiteX61" fmla="*/ 3489649 w 5015204"/>
                <a:gd name="connsiteY61" fmla="*/ 1497563 h 4035489"/>
                <a:gd name="connsiteX62" fmla="*/ 3447661 w 5015204"/>
                <a:gd name="connsiteY62" fmla="*/ 1198983 h 4035489"/>
                <a:gd name="connsiteX63" fmla="*/ 3359021 w 5015204"/>
                <a:gd name="connsiteY63" fmla="*/ 1031032 h 4035489"/>
                <a:gd name="connsiteX64" fmla="*/ 3284376 w 5015204"/>
                <a:gd name="connsiteY64" fmla="*/ 769775 h 4035489"/>
                <a:gd name="connsiteX65" fmla="*/ 3125755 w 5015204"/>
                <a:gd name="connsiteY65" fmla="*/ 569167 h 4035489"/>
                <a:gd name="connsiteX66" fmla="*/ 3055776 w 5015204"/>
                <a:gd name="connsiteY66" fmla="*/ 485192 h 4035489"/>
                <a:gd name="connsiteX67" fmla="*/ 2897155 w 5015204"/>
                <a:gd name="connsiteY67" fmla="*/ 466530 h 4035489"/>
                <a:gd name="connsiteX68" fmla="*/ 2738535 w 5015204"/>
                <a:gd name="connsiteY68" fmla="*/ 471196 h 4035489"/>
                <a:gd name="connsiteX69" fmla="*/ 2631233 w 5015204"/>
                <a:gd name="connsiteY69" fmla="*/ 415212 h 4035489"/>
                <a:gd name="connsiteX70" fmla="*/ 2500604 w 5015204"/>
                <a:gd name="connsiteY70" fmla="*/ 419877 h 4035489"/>
                <a:gd name="connsiteX71" fmla="*/ 2332653 w 5015204"/>
                <a:gd name="connsiteY71" fmla="*/ 200608 h 4035489"/>
                <a:gd name="connsiteX72" fmla="*/ 2057400 w 5015204"/>
                <a:gd name="connsiteY72" fmla="*/ 51318 h 4035489"/>
                <a:gd name="connsiteX73" fmla="*/ 2010747 w 5015204"/>
                <a:gd name="connsiteY73" fmla="*/ 46653 h 4035489"/>
                <a:gd name="connsiteX74" fmla="*/ 1982755 w 5015204"/>
                <a:gd name="connsiteY74" fmla="*/ 37322 h 4035489"/>
                <a:gd name="connsiteX75" fmla="*/ 1936102 w 5015204"/>
                <a:gd name="connsiteY75" fmla="*/ 0 h 4035489"/>
                <a:gd name="connsiteX0" fmla="*/ 1894114 w 5015204"/>
                <a:gd name="connsiteY0" fmla="*/ 102636 h 4082142"/>
                <a:gd name="connsiteX1" fmla="*/ 223935 w 5015204"/>
                <a:gd name="connsiteY1" fmla="*/ 1180322 h 4082142"/>
                <a:gd name="connsiteX2" fmla="*/ 340567 w 5015204"/>
                <a:gd name="connsiteY2" fmla="*/ 1394926 h 4082142"/>
                <a:gd name="connsiteX3" fmla="*/ 583163 w 5015204"/>
                <a:gd name="connsiteY3" fmla="*/ 1828800 h 4082142"/>
                <a:gd name="connsiteX4" fmla="*/ 583163 w 5015204"/>
                <a:gd name="connsiteY4" fmla="*/ 1875453 h 4082142"/>
                <a:gd name="connsiteX5" fmla="*/ 466531 w 5015204"/>
                <a:gd name="connsiteY5" fmla="*/ 1996751 h 4082142"/>
                <a:gd name="connsiteX6" fmla="*/ 457200 w 5015204"/>
                <a:gd name="connsiteY6" fmla="*/ 2118049 h 4082142"/>
                <a:gd name="connsiteX7" fmla="*/ 489857 w 5015204"/>
                <a:gd name="connsiteY7" fmla="*/ 2220685 h 4082142"/>
                <a:gd name="connsiteX8" fmla="*/ 345233 w 5015204"/>
                <a:gd name="connsiteY8" fmla="*/ 2304661 h 4082142"/>
                <a:gd name="connsiteX9" fmla="*/ 195943 w 5015204"/>
                <a:gd name="connsiteY9" fmla="*/ 2416628 h 4082142"/>
                <a:gd name="connsiteX10" fmla="*/ 111967 w 5015204"/>
                <a:gd name="connsiteY10" fmla="*/ 2435289 h 4082142"/>
                <a:gd name="connsiteX11" fmla="*/ 27992 w 5015204"/>
                <a:gd name="connsiteY11" fmla="*/ 2766526 h 4082142"/>
                <a:gd name="connsiteX12" fmla="*/ 0 w 5015204"/>
                <a:gd name="connsiteY12" fmla="*/ 2990461 h 4082142"/>
                <a:gd name="connsiteX13" fmla="*/ 97972 w 5015204"/>
                <a:gd name="connsiteY13" fmla="*/ 3242387 h 4082142"/>
                <a:gd name="connsiteX14" fmla="*/ 312576 w 5015204"/>
                <a:gd name="connsiteY14" fmla="*/ 3279710 h 4082142"/>
                <a:gd name="connsiteX15" fmla="*/ 359229 w 5015204"/>
                <a:gd name="connsiteY15" fmla="*/ 3275045 h 4082142"/>
                <a:gd name="connsiteX16" fmla="*/ 592494 w 5015204"/>
                <a:gd name="connsiteY16" fmla="*/ 3079102 h 4082142"/>
                <a:gd name="connsiteX17" fmla="*/ 751114 w 5015204"/>
                <a:gd name="connsiteY17" fmla="*/ 2761861 h 4082142"/>
                <a:gd name="connsiteX18" fmla="*/ 919065 w 5015204"/>
                <a:gd name="connsiteY18" fmla="*/ 2537926 h 4082142"/>
                <a:gd name="connsiteX19" fmla="*/ 956388 w 5015204"/>
                <a:gd name="connsiteY19" fmla="*/ 2509934 h 4082142"/>
                <a:gd name="connsiteX20" fmla="*/ 1115008 w 5015204"/>
                <a:gd name="connsiteY20" fmla="*/ 2551922 h 4082142"/>
                <a:gd name="connsiteX21" fmla="*/ 1152331 w 5015204"/>
                <a:gd name="connsiteY21" fmla="*/ 2579914 h 4082142"/>
                <a:gd name="connsiteX22" fmla="*/ 1427584 w 5015204"/>
                <a:gd name="connsiteY22" fmla="*/ 2682551 h 4082142"/>
                <a:gd name="connsiteX23" fmla="*/ 1660849 w 5015204"/>
                <a:gd name="connsiteY23" fmla="*/ 2785187 h 4082142"/>
                <a:gd name="connsiteX24" fmla="*/ 1791478 w 5015204"/>
                <a:gd name="connsiteY24" fmla="*/ 2869163 h 4082142"/>
                <a:gd name="connsiteX25" fmla="*/ 1828800 w 5015204"/>
                <a:gd name="connsiteY25" fmla="*/ 2724538 h 4082142"/>
                <a:gd name="connsiteX26" fmla="*/ 1828800 w 5015204"/>
                <a:gd name="connsiteY26" fmla="*/ 2677885 h 4082142"/>
                <a:gd name="connsiteX27" fmla="*/ 1758821 w 5015204"/>
                <a:gd name="connsiteY27" fmla="*/ 2416628 h 4082142"/>
                <a:gd name="connsiteX28" fmla="*/ 1730829 w 5015204"/>
                <a:gd name="connsiteY28" fmla="*/ 2369975 h 4082142"/>
                <a:gd name="connsiteX29" fmla="*/ 1684176 w 5015204"/>
                <a:gd name="connsiteY29" fmla="*/ 2174032 h 4082142"/>
                <a:gd name="connsiteX30" fmla="*/ 1866123 w 5015204"/>
                <a:gd name="connsiteY30" fmla="*/ 2034073 h 4082142"/>
                <a:gd name="connsiteX31" fmla="*/ 2118049 w 5015204"/>
                <a:gd name="connsiteY31" fmla="*/ 2057400 h 4082142"/>
                <a:gd name="connsiteX32" fmla="*/ 2318657 w 5015204"/>
                <a:gd name="connsiteY32" fmla="*/ 2262673 h 4082142"/>
                <a:gd name="connsiteX33" fmla="*/ 2458616 w 5015204"/>
                <a:gd name="connsiteY33" fmla="*/ 2290665 h 4082142"/>
                <a:gd name="connsiteX34" fmla="*/ 2691882 w 5015204"/>
                <a:gd name="connsiteY34" fmla="*/ 2430624 h 4082142"/>
                <a:gd name="connsiteX35" fmla="*/ 2738535 w 5015204"/>
                <a:gd name="connsiteY35" fmla="*/ 2449285 h 4082142"/>
                <a:gd name="connsiteX36" fmla="*/ 2869163 w 5015204"/>
                <a:gd name="connsiteY36" fmla="*/ 2579914 h 4082142"/>
                <a:gd name="connsiteX37" fmla="*/ 3027784 w 5015204"/>
                <a:gd name="connsiteY37" fmla="*/ 2780522 h 4082142"/>
                <a:gd name="connsiteX38" fmla="*/ 2995127 w 5015204"/>
                <a:gd name="connsiteY38" fmla="*/ 3177073 h 4082142"/>
                <a:gd name="connsiteX39" fmla="*/ 2967135 w 5015204"/>
                <a:gd name="connsiteY39" fmla="*/ 3401008 h 4082142"/>
                <a:gd name="connsiteX40" fmla="*/ 2836506 w 5015204"/>
                <a:gd name="connsiteY40" fmla="*/ 3606281 h 4082142"/>
                <a:gd name="connsiteX41" fmla="*/ 2780523 w 5015204"/>
                <a:gd name="connsiteY41" fmla="*/ 3736910 h 4082142"/>
                <a:gd name="connsiteX42" fmla="*/ 3177074 w 5015204"/>
                <a:gd name="connsiteY42" fmla="*/ 3918857 h 4082142"/>
                <a:gd name="connsiteX43" fmla="*/ 3615612 w 5015204"/>
                <a:gd name="connsiteY43" fmla="*/ 4002832 h 4082142"/>
                <a:gd name="connsiteX44" fmla="*/ 3755572 w 5015204"/>
                <a:gd name="connsiteY44" fmla="*/ 4026159 h 4082142"/>
                <a:gd name="connsiteX45" fmla="*/ 3960845 w 5015204"/>
                <a:gd name="connsiteY45" fmla="*/ 3974840 h 4082142"/>
                <a:gd name="connsiteX46" fmla="*/ 4194110 w 5015204"/>
                <a:gd name="connsiteY46" fmla="*/ 4082142 h 4082142"/>
                <a:gd name="connsiteX47" fmla="*/ 5015204 w 5015204"/>
                <a:gd name="connsiteY47" fmla="*/ 2090057 h 4082142"/>
                <a:gd name="connsiteX48" fmla="*/ 4926563 w 5015204"/>
                <a:gd name="connsiteY48" fmla="*/ 2090057 h 4082142"/>
                <a:gd name="connsiteX49" fmla="*/ 4716625 w 5015204"/>
                <a:gd name="connsiteY49" fmla="*/ 2220685 h 4082142"/>
                <a:gd name="connsiteX50" fmla="*/ 4558004 w 5015204"/>
                <a:gd name="connsiteY50" fmla="*/ 2258008 h 4082142"/>
                <a:gd name="connsiteX51" fmla="*/ 4520682 w 5015204"/>
                <a:gd name="connsiteY51" fmla="*/ 2276669 h 4082142"/>
                <a:gd name="connsiteX52" fmla="*/ 4324739 w 5015204"/>
                <a:gd name="connsiteY52" fmla="*/ 2313991 h 4082142"/>
                <a:gd name="connsiteX53" fmla="*/ 4212772 w 5015204"/>
                <a:gd name="connsiteY53" fmla="*/ 2202024 h 4082142"/>
                <a:gd name="connsiteX54" fmla="*/ 4184780 w 5015204"/>
                <a:gd name="connsiteY54" fmla="*/ 1950098 h 4082142"/>
                <a:gd name="connsiteX55" fmla="*/ 4175449 w 5015204"/>
                <a:gd name="connsiteY55" fmla="*/ 1814804 h 4082142"/>
                <a:gd name="connsiteX56" fmla="*/ 4100804 w 5015204"/>
                <a:gd name="connsiteY56" fmla="*/ 1618861 h 4082142"/>
                <a:gd name="connsiteX57" fmla="*/ 4035490 w 5015204"/>
                <a:gd name="connsiteY57" fmla="*/ 1600200 h 4082142"/>
                <a:gd name="connsiteX58" fmla="*/ 3774233 w 5015204"/>
                <a:gd name="connsiteY58" fmla="*/ 1488232 h 4082142"/>
                <a:gd name="connsiteX59" fmla="*/ 3652935 w 5015204"/>
                <a:gd name="connsiteY59" fmla="*/ 1450910 h 4082142"/>
                <a:gd name="connsiteX60" fmla="*/ 3601616 w 5015204"/>
                <a:gd name="connsiteY60" fmla="*/ 1511559 h 4082142"/>
                <a:gd name="connsiteX61" fmla="*/ 3489649 w 5015204"/>
                <a:gd name="connsiteY61" fmla="*/ 1544216 h 4082142"/>
                <a:gd name="connsiteX62" fmla="*/ 3447661 w 5015204"/>
                <a:gd name="connsiteY62" fmla="*/ 1245636 h 4082142"/>
                <a:gd name="connsiteX63" fmla="*/ 3359021 w 5015204"/>
                <a:gd name="connsiteY63" fmla="*/ 1077685 h 4082142"/>
                <a:gd name="connsiteX64" fmla="*/ 3284376 w 5015204"/>
                <a:gd name="connsiteY64" fmla="*/ 816428 h 4082142"/>
                <a:gd name="connsiteX65" fmla="*/ 3125755 w 5015204"/>
                <a:gd name="connsiteY65" fmla="*/ 615820 h 4082142"/>
                <a:gd name="connsiteX66" fmla="*/ 3055776 w 5015204"/>
                <a:gd name="connsiteY66" fmla="*/ 531845 h 4082142"/>
                <a:gd name="connsiteX67" fmla="*/ 2897155 w 5015204"/>
                <a:gd name="connsiteY67" fmla="*/ 513183 h 4082142"/>
                <a:gd name="connsiteX68" fmla="*/ 2738535 w 5015204"/>
                <a:gd name="connsiteY68" fmla="*/ 517849 h 4082142"/>
                <a:gd name="connsiteX69" fmla="*/ 2631233 w 5015204"/>
                <a:gd name="connsiteY69" fmla="*/ 461865 h 4082142"/>
                <a:gd name="connsiteX70" fmla="*/ 2500604 w 5015204"/>
                <a:gd name="connsiteY70" fmla="*/ 466530 h 4082142"/>
                <a:gd name="connsiteX71" fmla="*/ 2332653 w 5015204"/>
                <a:gd name="connsiteY71" fmla="*/ 247261 h 4082142"/>
                <a:gd name="connsiteX72" fmla="*/ 2057400 w 5015204"/>
                <a:gd name="connsiteY72" fmla="*/ 97971 h 4082142"/>
                <a:gd name="connsiteX73" fmla="*/ 2010747 w 5015204"/>
                <a:gd name="connsiteY73" fmla="*/ 93306 h 4082142"/>
                <a:gd name="connsiteX74" fmla="*/ 1982755 w 5015204"/>
                <a:gd name="connsiteY74" fmla="*/ 83975 h 4082142"/>
                <a:gd name="connsiteX75" fmla="*/ 1959429 w 5015204"/>
                <a:gd name="connsiteY75" fmla="*/ 0 h 4082142"/>
                <a:gd name="connsiteX0" fmla="*/ 1959428 w 5015204"/>
                <a:gd name="connsiteY0" fmla="*/ 23326 h 4082142"/>
                <a:gd name="connsiteX1" fmla="*/ 223935 w 5015204"/>
                <a:gd name="connsiteY1" fmla="*/ 1180322 h 4082142"/>
                <a:gd name="connsiteX2" fmla="*/ 340567 w 5015204"/>
                <a:gd name="connsiteY2" fmla="*/ 1394926 h 4082142"/>
                <a:gd name="connsiteX3" fmla="*/ 583163 w 5015204"/>
                <a:gd name="connsiteY3" fmla="*/ 1828800 h 4082142"/>
                <a:gd name="connsiteX4" fmla="*/ 583163 w 5015204"/>
                <a:gd name="connsiteY4" fmla="*/ 1875453 h 4082142"/>
                <a:gd name="connsiteX5" fmla="*/ 466531 w 5015204"/>
                <a:gd name="connsiteY5" fmla="*/ 1996751 h 4082142"/>
                <a:gd name="connsiteX6" fmla="*/ 457200 w 5015204"/>
                <a:gd name="connsiteY6" fmla="*/ 2118049 h 4082142"/>
                <a:gd name="connsiteX7" fmla="*/ 489857 w 5015204"/>
                <a:gd name="connsiteY7" fmla="*/ 2220685 h 4082142"/>
                <a:gd name="connsiteX8" fmla="*/ 345233 w 5015204"/>
                <a:gd name="connsiteY8" fmla="*/ 2304661 h 4082142"/>
                <a:gd name="connsiteX9" fmla="*/ 195943 w 5015204"/>
                <a:gd name="connsiteY9" fmla="*/ 2416628 h 4082142"/>
                <a:gd name="connsiteX10" fmla="*/ 111967 w 5015204"/>
                <a:gd name="connsiteY10" fmla="*/ 2435289 h 4082142"/>
                <a:gd name="connsiteX11" fmla="*/ 27992 w 5015204"/>
                <a:gd name="connsiteY11" fmla="*/ 2766526 h 4082142"/>
                <a:gd name="connsiteX12" fmla="*/ 0 w 5015204"/>
                <a:gd name="connsiteY12" fmla="*/ 2990461 h 4082142"/>
                <a:gd name="connsiteX13" fmla="*/ 97972 w 5015204"/>
                <a:gd name="connsiteY13" fmla="*/ 3242387 h 4082142"/>
                <a:gd name="connsiteX14" fmla="*/ 312576 w 5015204"/>
                <a:gd name="connsiteY14" fmla="*/ 3279710 h 4082142"/>
                <a:gd name="connsiteX15" fmla="*/ 359229 w 5015204"/>
                <a:gd name="connsiteY15" fmla="*/ 3275045 h 4082142"/>
                <a:gd name="connsiteX16" fmla="*/ 592494 w 5015204"/>
                <a:gd name="connsiteY16" fmla="*/ 3079102 h 4082142"/>
                <a:gd name="connsiteX17" fmla="*/ 751114 w 5015204"/>
                <a:gd name="connsiteY17" fmla="*/ 2761861 h 4082142"/>
                <a:gd name="connsiteX18" fmla="*/ 919065 w 5015204"/>
                <a:gd name="connsiteY18" fmla="*/ 2537926 h 4082142"/>
                <a:gd name="connsiteX19" fmla="*/ 956388 w 5015204"/>
                <a:gd name="connsiteY19" fmla="*/ 2509934 h 4082142"/>
                <a:gd name="connsiteX20" fmla="*/ 1115008 w 5015204"/>
                <a:gd name="connsiteY20" fmla="*/ 2551922 h 4082142"/>
                <a:gd name="connsiteX21" fmla="*/ 1152331 w 5015204"/>
                <a:gd name="connsiteY21" fmla="*/ 2579914 h 4082142"/>
                <a:gd name="connsiteX22" fmla="*/ 1427584 w 5015204"/>
                <a:gd name="connsiteY22" fmla="*/ 2682551 h 4082142"/>
                <a:gd name="connsiteX23" fmla="*/ 1660849 w 5015204"/>
                <a:gd name="connsiteY23" fmla="*/ 2785187 h 4082142"/>
                <a:gd name="connsiteX24" fmla="*/ 1791478 w 5015204"/>
                <a:gd name="connsiteY24" fmla="*/ 2869163 h 4082142"/>
                <a:gd name="connsiteX25" fmla="*/ 1828800 w 5015204"/>
                <a:gd name="connsiteY25" fmla="*/ 2724538 h 4082142"/>
                <a:gd name="connsiteX26" fmla="*/ 1828800 w 5015204"/>
                <a:gd name="connsiteY26" fmla="*/ 2677885 h 4082142"/>
                <a:gd name="connsiteX27" fmla="*/ 1758821 w 5015204"/>
                <a:gd name="connsiteY27" fmla="*/ 2416628 h 4082142"/>
                <a:gd name="connsiteX28" fmla="*/ 1730829 w 5015204"/>
                <a:gd name="connsiteY28" fmla="*/ 2369975 h 4082142"/>
                <a:gd name="connsiteX29" fmla="*/ 1684176 w 5015204"/>
                <a:gd name="connsiteY29" fmla="*/ 2174032 h 4082142"/>
                <a:gd name="connsiteX30" fmla="*/ 1866123 w 5015204"/>
                <a:gd name="connsiteY30" fmla="*/ 2034073 h 4082142"/>
                <a:gd name="connsiteX31" fmla="*/ 2118049 w 5015204"/>
                <a:gd name="connsiteY31" fmla="*/ 2057400 h 4082142"/>
                <a:gd name="connsiteX32" fmla="*/ 2318657 w 5015204"/>
                <a:gd name="connsiteY32" fmla="*/ 2262673 h 4082142"/>
                <a:gd name="connsiteX33" fmla="*/ 2458616 w 5015204"/>
                <a:gd name="connsiteY33" fmla="*/ 2290665 h 4082142"/>
                <a:gd name="connsiteX34" fmla="*/ 2691882 w 5015204"/>
                <a:gd name="connsiteY34" fmla="*/ 2430624 h 4082142"/>
                <a:gd name="connsiteX35" fmla="*/ 2738535 w 5015204"/>
                <a:gd name="connsiteY35" fmla="*/ 2449285 h 4082142"/>
                <a:gd name="connsiteX36" fmla="*/ 2869163 w 5015204"/>
                <a:gd name="connsiteY36" fmla="*/ 2579914 h 4082142"/>
                <a:gd name="connsiteX37" fmla="*/ 3027784 w 5015204"/>
                <a:gd name="connsiteY37" fmla="*/ 2780522 h 4082142"/>
                <a:gd name="connsiteX38" fmla="*/ 2995127 w 5015204"/>
                <a:gd name="connsiteY38" fmla="*/ 3177073 h 4082142"/>
                <a:gd name="connsiteX39" fmla="*/ 2967135 w 5015204"/>
                <a:gd name="connsiteY39" fmla="*/ 3401008 h 4082142"/>
                <a:gd name="connsiteX40" fmla="*/ 2836506 w 5015204"/>
                <a:gd name="connsiteY40" fmla="*/ 3606281 h 4082142"/>
                <a:gd name="connsiteX41" fmla="*/ 2780523 w 5015204"/>
                <a:gd name="connsiteY41" fmla="*/ 3736910 h 4082142"/>
                <a:gd name="connsiteX42" fmla="*/ 3177074 w 5015204"/>
                <a:gd name="connsiteY42" fmla="*/ 3918857 h 4082142"/>
                <a:gd name="connsiteX43" fmla="*/ 3615612 w 5015204"/>
                <a:gd name="connsiteY43" fmla="*/ 4002832 h 4082142"/>
                <a:gd name="connsiteX44" fmla="*/ 3755572 w 5015204"/>
                <a:gd name="connsiteY44" fmla="*/ 4026159 h 4082142"/>
                <a:gd name="connsiteX45" fmla="*/ 3960845 w 5015204"/>
                <a:gd name="connsiteY45" fmla="*/ 3974840 h 4082142"/>
                <a:gd name="connsiteX46" fmla="*/ 4194110 w 5015204"/>
                <a:gd name="connsiteY46" fmla="*/ 4082142 h 4082142"/>
                <a:gd name="connsiteX47" fmla="*/ 5015204 w 5015204"/>
                <a:gd name="connsiteY47" fmla="*/ 2090057 h 4082142"/>
                <a:gd name="connsiteX48" fmla="*/ 4926563 w 5015204"/>
                <a:gd name="connsiteY48" fmla="*/ 2090057 h 4082142"/>
                <a:gd name="connsiteX49" fmla="*/ 4716625 w 5015204"/>
                <a:gd name="connsiteY49" fmla="*/ 2220685 h 4082142"/>
                <a:gd name="connsiteX50" fmla="*/ 4558004 w 5015204"/>
                <a:gd name="connsiteY50" fmla="*/ 2258008 h 4082142"/>
                <a:gd name="connsiteX51" fmla="*/ 4520682 w 5015204"/>
                <a:gd name="connsiteY51" fmla="*/ 2276669 h 4082142"/>
                <a:gd name="connsiteX52" fmla="*/ 4324739 w 5015204"/>
                <a:gd name="connsiteY52" fmla="*/ 2313991 h 4082142"/>
                <a:gd name="connsiteX53" fmla="*/ 4212772 w 5015204"/>
                <a:gd name="connsiteY53" fmla="*/ 2202024 h 4082142"/>
                <a:gd name="connsiteX54" fmla="*/ 4184780 w 5015204"/>
                <a:gd name="connsiteY54" fmla="*/ 1950098 h 4082142"/>
                <a:gd name="connsiteX55" fmla="*/ 4175449 w 5015204"/>
                <a:gd name="connsiteY55" fmla="*/ 1814804 h 4082142"/>
                <a:gd name="connsiteX56" fmla="*/ 4100804 w 5015204"/>
                <a:gd name="connsiteY56" fmla="*/ 1618861 h 4082142"/>
                <a:gd name="connsiteX57" fmla="*/ 4035490 w 5015204"/>
                <a:gd name="connsiteY57" fmla="*/ 1600200 h 4082142"/>
                <a:gd name="connsiteX58" fmla="*/ 3774233 w 5015204"/>
                <a:gd name="connsiteY58" fmla="*/ 1488232 h 4082142"/>
                <a:gd name="connsiteX59" fmla="*/ 3652935 w 5015204"/>
                <a:gd name="connsiteY59" fmla="*/ 1450910 h 4082142"/>
                <a:gd name="connsiteX60" fmla="*/ 3601616 w 5015204"/>
                <a:gd name="connsiteY60" fmla="*/ 1511559 h 4082142"/>
                <a:gd name="connsiteX61" fmla="*/ 3489649 w 5015204"/>
                <a:gd name="connsiteY61" fmla="*/ 1544216 h 4082142"/>
                <a:gd name="connsiteX62" fmla="*/ 3447661 w 5015204"/>
                <a:gd name="connsiteY62" fmla="*/ 1245636 h 4082142"/>
                <a:gd name="connsiteX63" fmla="*/ 3359021 w 5015204"/>
                <a:gd name="connsiteY63" fmla="*/ 1077685 h 4082142"/>
                <a:gd name="connsiteX64" fmla="*/ 3284376 w 5015204"/>
                <a:gd name="connsiteY64" fmla="*/ 816428 h 4082142"/>
                <a:gd name="connsiteX65" fmla="*/ 3125755 w 5015204"/>
                <a:gd name="connsiteY65" fmla="*/ 615820 h 4082142"/>
                <a:gd name="connsiteX66" fmla="*/ 3055776 w 5015204"/>
                <a:gd name="connsiteY66" fmla="*/ 531845 h 4082142"/>
                <a:gd name="connsiteX67" fmla="*/ 2897155 w 5015204"/>
                <a:gd name="connsiteY67" fmla="*/ 513183 h 4082142"/>
                <a:gd name="connsiteX68" fmla="*/ 2738535 w 5015204"/>
                <a:gd name="connsiteY68" fmla="*/ 517849 h 4082142"/>
                <a:gd name="connsiteX69" fmla="*/ 2631233 w 5015204"/>
                <a:gd name="connsiteY69" fmla="*/ 461865 h 4082142"/>
                <a:gd name="connsiteX70" fmla="*/ 2500604 w 5015204"/>
                <a:gd name="connsiteY70" fmla="*/ 466530 h 4082142"/>
                <a:gd name="connsiteX71" fmla="*/ 2332653 w 5015204"/>
                <a:gd name="connsiteY71" fmla="*/ 247261 h 4082142"/>
                <a:gd name="connsiteX72" fmla="*/ 2057400 w 5015204"/>
                <a:gd name="connsiteY72" fmla="*/ 97971 h 4082142"/>
                <a:gd name="connsiteX73" fmla="*/ 2010747 w 5015204"/>
                <a:gd name="connsiteY73" fmla="*/ 93306 h 4082142"/>
                <a:gd name="connsiteX74" fmla="*/ 1982755 w 5015204"/>
                <a:gd name="connsiteY74" fmla="*/ 83975 h 4082142"/>
                <a:gd name="connsiteX75" fmla="*/ 1959429 w 5015204"/>
                <a:gd name="connsiteY75" fmla="*/ 0 h 40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015204" h="4082142">
                  <a:moveTo>
                    <a:pt x="1959428" y="23326"/>
                  </a:moveTo>
                  <a:lnTo>
                    <a:pt x="223935" y="1180322"/>
                  </a:lnTo>
                  <a:lnTo>
                    <a:pt x="340567" y="1394926"/>
                  </a:lnTo>
                  <a:lnTo>
                    <a:pt x="583163" y="1828800"/>
                  </a:lnTo>
                  <a:lnTo>
                    <a:pt x="583163" y="1875453"/>
                  </a:lnTo>
                  <a:lnTo>
                    <a:pt x="466531" y="1996751"/>
                  </a:lnTo>
                  <a:lnTo>
                    <a:pt x="457200" y="2118049"/>
                  </a:lnTo>
                  <a:lnTo>
                    <a:pt x="489857" y="2220685"/>
                  </a:lnTo>
                  <a:lnTo>
                    <a:pt x="345233" y="2304661"/>
                  </a:lnTo>
                  <a:lnTo>
                    <a:pt x="195943" y="2416628"/>
                  </a:lnTo>
                  <a:lnTo>
                    <a:pt x="111967" y="2435289"/>
                  </a:lnTo>
                  <a:lnTo>
                    <a:pt x="27992" y="2766526"/>
                  </a:lnTo>
                  <a:lnTo>
                    <a:pt x="0" y="2990461"/>
                  </a:lnTo>
                  <a:lnTo>
                    <a:pt x="97972" y="3242387"/>
                  </a:lnTo>
                  <a:lnTo>
                    <a:pt x="312576" y="3279710"/>
                  </a:lnTo>
                  <a:lnTo>
                    <a:pt x="359229" y="3275045"/>
                  </a:lnTo>
                  <a:lnTo>
                    <a:pt x="592494" y="3079102"/>
                  </a:lnTo>
                  <a:lnTo>
                    <a:pt x="751114" y="2761861"/>
                  </a:lnTo>
                  <a:lnTo>
                    <a:pt x="919065" y="2537926"/>
                  </a:lnTo>
                  <a:lnTo>
                    <a:pt x="956388" y="2509934"/>
                  </a:lnTo>
                  <a:lnTo>
                    <a:pt x="1115008" y="2551922"/>
                  </a:lnTo>
                  <a:lnTo>
                    <a:pt x="1152331" y="2579914"/>
                  </a:lnTo>
                  <a:lnTo>
                    <a:pt x="1427584" y="2682551"/>
                  </a:lnTo>
                  <a:lnTo>
                    <a:pt x="1660849" y="2785187"/>
                  </a:lnTo>
                  <a:lnTo>
                    <a:pt x="1791478" y="2869163"/>
                  </a:lnTo>
                  <a:lnTo>
                    <a:pt x="1828800" y="2724538"/>
                  </a:lnTo>
                  <a:lnTo>
                    <a:pt x="1828800" y="2677885"/>
                  </a:lnTo>
                  <a:lnTo>
                    <a:pt x="1758821" y="2416628"/>
                  </a:lnTo>
                  <a:cubicBezTo>
                    <a:pt x="1738192" y="2375372"/>
                    <a:pt x="1749994" y="2389142"/>
                    <a:pt x="1730829" y="2369975"/>
                  </a:cubicBezTo>
                  <a:lnTo>
                    <a:pt x="1684176" y="2174032"/>
                  </a:lnTo>
                  <a:lnTo>
                    <a:pt x="1866123" y="2034073"/>
                  </a:lnTo>
                  <a:lnTo>
                    <a:pt x="2118049" y="2057400"/>
                  </a:lnTo>
                  <a:lnTo>
                    <a:pt x="2318657" y="2262673"/>
                  </a:lnTo>
                  <a:lnTo>
                    <a:pt x="2458616" y="2290665"/>
                  </a:lnTo>
                  <a:lnTo>
                    <a:pt x="2691882" y="2430624"/>
                  </a:lnTo>
                  <a:cubicBezTo>
                    <a:pt x="2741585" y="2440565"/>
                    <a:pt x="2738535" y="2424096"/>
                    <a:pt x="2738535" y="2449285"/>
                  </a:cubicBezTo>
                  <a:lnTo>
                    <a:pt x="2869163" y="2579914"/>
                  </a:lnTo>
                  <a:lnTo>
                    <a:pt x="3027784" y="2780522"/>
                  </a:lnTo>
                  <a:lnTo>
                    <a:pt x="2995127" y="3177073"/>
                  </a:lnTo>
                  <a:lnTo>
                    <a:pt x="2967135" y="3401008"/>
                  </a:lnTo>
                  <a:lnTo>
                    <a:pt x="2836506" y="3606281"/>
                  </a:lnTo>
                  <a:lnTo>
                    <a:pt x="2780523" y="3736910"/>
                  </a:lnTo>
                  <a:lnTo>
                    <a:pt x="3177074" y="3918857"/>
                  </a:lnTo>
                  <a:lnTo>
                    <a:pt x="3615612" y="4002832"/>
                  </a:lnTo>
                  <a:lnTo>
                    <a:pt x="3755572" y="4026159"/>
                  </a:lnTo>
                  <a:lnTo>
                    <a:pt x="3960845" y="3974840"/>
                  </a:lnTo>
                  <a:lnTo>
                    <a:pt x="4194110" y="4082142"/>
                  </a:lnTo>
                  <a:lnTo>
                    <a:pt x="5015204" y="2090057"/>
                  </a:lnTo>
                  <a:lnTo>
                    <a:pt x="4926563" y="2090057"/>
                  </a:lnTo>
                  <a:lnTo>
                    <a:pt x="4716625" y="2220685"/>
                  </a:lnTo>
                  <a:lnTo>
                    <a:pt x="4558004" y="2258008"/>
                  </a:lnTo>
                  <a:lnTo>
                    <a:pt x="4520682" y="2276669"/>
                  </a:lnTo>
                  <a:lnTo>
                    <a:pt x="4324739" y="2313991"/>
                  </a:lnTo>
                  <a:lnTo>
                    <a:pt x="4212772" y="2202024"/>
                  </a:lnTo>
                  <a:lnTo>
                    <a:pt x="4184780" y="1950098"/>
                  </a:lnTo>
                  <a:cubicBezTo>
                    <a:pt x="4174463" y="1836620"/>
                    <a:pt x="4175449" y="1881814"/>
                    <a:pt x="4175449" y="1814804"/>
                  </a:cubicBezTo>
                  <a:lnTo>
                    <a:pt x="4100804" y="1618861"/>
                  </a:lnTo>
                  <a:cubicBezTo>
                    <a:pt x="4055136" y="1596027"/>
                    <a:pt x="4077391" y="1600200"/>
                    <a:pt x="4035490" y="1600200"/>
                  </a:cubicBezTo>
                  <a:lnTo>
                    <a:pt x="3774233" y="1488232"/>
                  </a:lnTo>
                  <a:lnTo>
                    <a:pt x="3652935" y="1450910"/>
                  </a:lnTo>
                  <a:lnTo>
                    <a:pt x="3601616" y="1511559"/>
                  </a:lnTo>
                  <a:lnTo>
                    <a:pt x="3489649" y="1544216"/>
                  </a:lnTo>
                  <a:lnTo>
                    <a:pt x="3447661" y="1245636"/>
                  </a:lnTo>
                  <a:lnTo>
                    <a:pt x="3359021" y="1077685"/>
                  </a:lnTo>
                  <a:lnTo>
                    <a:pt x="3284376" y="816428"/>
                  </a:lnTo>
                  <a:lnTo>
                    <a:pt x="3125755" y="615820"/>
                  </a:lnTo>
                  <a:lnTo>
                    <a:pt x="3055776" y="531845"/>
                  </a:lnTo>
                  <a:lnTo>
                    <a:pt x="2897155" y="513183"/>
                  </a:lnTo>
                  <a:lnTo>
                    <a:pt x="2738535" y="517849"/>
                  </a:lnTo>
                  <a:lnTo>
                    <a:pt x="2631233" y="461865"/>
                  </a:lnTo>
                  <a:lnTo>
                    <a:pt x="2500604" y="466530"/>
                  </a:lnTo>
                  <a:lnTo>
                    <a:pt x="2332653" y="247261"/>
                  </a:lnTo>
                  <a:lnTo>
                    <a:pt x="2057400" y="97971"/>
                  </a:lnTo>
                  <a:cubicBezTo>
                    <a:pt x="2041849" y="96416"/>
                    <a:pt x="2026029" y="96581"/>
                    <a:pt x="2010747" y="93306"/>
                  </a:cubicBezTo>
                  <a:cubicBezTo>
                    <a:pt x="1960711" y="82584"/>
                    <a:pt x="2011828" y="83975"/>
                    <a:pt x="1982755" y="83975"/>
                  </a:cubicBezTo>
                  <a:lnTo>
                    <a:pt x="195942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84695" y="1415179"/>
            <a:ext cx="5525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</a:t>
            </a:r>
            <a:r>
              <a:rPr lang="en-GB" sz="2000" dirty="0" err="1" smtClean="0"/>
              <a:t>presenza</a:t>
            </a:r>
            <a:r>
              <a:rPr lang="en-GB" sz="2000" dirty="0" smtClean="0"/>
              <a:t> di </a:t>
            </a:r>
            <a:r>
              <a:rPr lang="en-GB" sz="2000" dirty="0" err="1" smtClean="0"/>
              <a:t>contenimenti</a:t>
            </a:r>
            <a:r>
              <a:rPr lang="en-GB" sz="2000" dirty="0" smtClean="0"/>
              <a:t> </a:t>
            </a:r>
            <a:r>
              <a:rPr lang="en-GB" sz="2000" dirty="0" err="1" smtClean="0"/>
              <a:t>verticali</a:t>
            </a:r>
            <a:r>
              <a:rPr lang="en-GB" sz="2000" dirty="0" smtClean="0"/>
              <a:t> (</a:t>
            </a:r>
            <a:r>
              <a:rPr lang="en-GB" sz="2000" dirty="0" err="1" smtClean="0"/>
              <a:t>muri</a:t>
            </a:r>
            <a:r>
              <a:rPr lang="en-GB" sz="2000" dirty="0" smtClean="0"/>
              <a:t>, </a:t>
            </a:r>
            <a:r>
              <a:rPr lang="en-GB" sz="2000" dirty="0" err="1" smtClean="0"/>
              <a:t>rilevati</a:t>
            </a:r>
            <a:r>
              <a:rPr lang="en-GB" sz="2000" dirty="0" smtClean="0"/>
              <a:t>, etc.) </a:t>
            </a:r>
            <a:r>
              <a:rPr lang="en-GB" sz="2000" dirty="0" err="1" smtClean="0"/>
              <a:t>l’ipotesi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sul</a:t>
            </a:r>
            <a:r>
              <a:rPr lang="en-GB" sz="2000" dirty="0" smtClean="0"/>
              <a:t> </a:t>
            </a:r>
            <a:r>
              <a:rPr lang="en-GB" sz="2000" dirty="0" err="1" smtClean="0"/>
              <a:t>contorno</a:t>
            </a:r>
            <a:r>
              <a:rPr lang="en-GB" sz="2000" dirty="0" smtClean="0"/>
              <a:t> </a:t>
            </a:r>
            <a:r>
              <a:rPr lang="en-GB" sz="2000" dirty="0" err="1" smtClean="0"/>
              <a:t>dell’area</a:t>
            </a:r>
            <a:r>
              <a:rPr lang="en-GB" sz="2000" dirty="0" smtClean="0"/>
              <a:t> </a:t>
            </a:r>
            <a:r>
              <a:rPr lang="en-GB" sz="2000" dirty="0" err="1" smtClean="0"/>
              <a:t>allagata</a:t>
            </a:r>
            <a:r>
              <a:rPr lang="en-GB" sz="2000" dirty="0" smtClean="0"/>
              <a:t> la quota </a:t>
            </a:r>
            <a:r>
              <a:rPr lang="en-GB" sz="2000" dirty="0" err="1" smtClean="0"/>
              <a:t>d’acqua</a:t>
            </a:r>
            <a:r>
              <a:rPr lang="en-GB" sz="2000" dirty="0" smtClean="0"/>
              <a:t> </a:t>
            </a:r>
            <a:r>
              <a:rPr lang="en-GB" sz="2000" dirty="0" err="1" smtClean="0"/>
              <a:t>corrisponda</a:t>
            </a:r>
            <a:r>
              <a:rPr lang="en-GB" sz="2000" dirty="0" smtClean="0"/>
              <a:t> </a:t>
            </a:r>
            <a:r>
              <a:rPr lang="en-GB" sz="2000" dirty="0" err="1" smtClean="0"/>
              <a:t>alla</a:t>
            </a:r>
            <a:r>
              <a:rPr lang="en-GB" sz="2000" dirty="0" smtClean="0"/>
              <a:t> quota del DTM/DEM non è in </a:t>
            </a:r>
            <a:r>
              <a:rPr lang="en-GB" sz="2000" dirty="0" err="1" smtClean="0"/>
              <a:t>generale</a:t>
            </a:r>
            <a:r>
              <a:rPr lang="en-GB" sz="2000" dirty="0" smtClean="0"/>
              <a:t> </a:t>
            </a:r>
            <a:r>
              <a:rPr lang="en-GB" sz="2000" dirty="0" err="1" smtClean="0"/>
              <a:t>vera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sp>
        <p:nvSpPr>
          <p:cNvPr id="9" name="Figura a mano libera 8"/>
          <p:cNvSpPr/>
          <p:nvPr/>
        </p:nvSpPr>
        <p:spPr>
          <a:xfrm>
            <a:off x="245097" y="3445497"/>
            <a:ext cx="2625365" cy="1062061"/>
          </a:xfrm>
          <a:custGeom>
            <a:avLst/>
            <a:gdLst>
              <a:gd name="connsiteX0" fmla="*/ 0 w 2625365"/>
              <a:gd name="connsiteY0" fmla="*/ 61274 h 1062061"/>
              <a:gd name="connsiteX1" fmla="*/ 362932 w 2625365"/>
              <a:gd name="connsiteY1" fmla="*/ 377072 h 1062061"/>
              <a:gd name="connsiteX2" fmla="*/ 608029 w 2625365"/>
              <a:gd name="connsiteY2" fmla="*/ 744717 h 1062061"/>
              <a:gd name="connsiteX3" fmla="*/ 862552 w 2625365"/>
              <a:gd name="connsiteY3" fmla="*/ 989814 h 1062061"/>
              <a:gd name="connsiteX4" fmla="*/ 1173637 w 2625365"/>
              <a:gd name="connsiteY4" fmla="*/ 1055802 h 1062061"/>
              <a:gd name="connsiteX5" fmla="*/ 1513002 w 2625365"/>
              <a:gd name="connsiteY5" fmla="*/ 862552 h 1062061"/>
              <a:gd name="connsiteX6" fmla="*/ 1809946 w 2625365"/>
              <a:gd name="connsiteY6" fmla="*/ 513761 h 1062061"/>
              <a:gd name="connsiteX7" fmla="*/ 2267146 w 2625365"/>
              <a:gd name="connsiteY7" fmla="*/ 150829 h 1062061"/>
              <a:gd name="connsiteX8" fmla="*/ 2625365 w 2625365"/>
              <a:gd name="connsiteY8" fmla="*/ 0 h 106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5365" h="1062061">
                <a:moveTo>
                  <a:pt x="0" y="61274"/>
                </a:moveTo>
                <a:cubicBezTo>
                  <a:pt x="130797" y="162219"/>
                  <a:pt x="261594" y="263165"/>
                  <a:pt x="362932" y="377072"/>
                </a:cubicBezTo>
                <a:cubicBezTo>
                  <a:pt x="464270" y="490979"/>
                  <a:pt x="524759" y="642593"/>
                  <a:pt x="608029" y="744717"/>
                </a:cubicBezTo>
                <a:cubicBezTo>
                  <a:pt x="691299" y="846841"/>
                  <a:pt x="768284" y="937967"/>
                  <a:pt x="862552" y="989814"/>
                </a:cubicBezTo>
                <a:cubicBezTo>
                  <a:pt x="956820" y="1041661"/>
                  <a:pt x="1065229" y="1077012"/>
                  <a:pt x="1173637" y="1055802"/>
                </a:cubicBezTo>
                <a:cubicBezTo>
                  <a:pt x="1282045" y="1034592"/>
                  <a:pt x="1406951" y="952892"/>
                  <a:pt x="1513002" y="862552"/>
                </a:cubicBezTo>
                <a:cubicBezTo>
                  <a:pt x="1619053" y="772212"/>
                  <a:pt x="1684255" y="632382"/>
                  <a:pt x="1809946" y="513761"/>
                </a:cubicBezTo>
                <a:cubicBezTo>
                  <a:pt x="1935637" y="395141"/>
                  <a:pt x="2131243" y="236456"/>
                  <a:pt x="2267146" y="150829"/>
                </a:cubicBezTo>
                <a:cubicBezTo>
                  <a:pt x="2403049" y="65202"/>
                  <a:pt x="2514207" y="32601"/>
                  <a:pt x="2625365" y="0"/>
                </a:cubicBezTo>
              </a:path>
            </a:pathLst>
          </a:cu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/>
          <p:cNvCxnSpPr>
            <a:stCxn id="9" idx="1"/>
          </p:cNvCxnSpPr>
          <p:nvPr/>
        </p:nvCxnSpPr>
        <p:spPr>
          <a:xfrm flipV="1">
            <a:off x="608029" y="3811555"/>
            <a:ext cx="1597843" cy="1101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 12"/>
          <p:cNvSpPr/>
          <p:nvPr/>
        </p:nvSpPr>
        <p:spPr>
          <a:xfrm>
            <a:off x="3221418" y="3445497"/>
            <a:ext cx="2738486" cy="1150070"/>
          </a:xfrm>
          <a:custGeom>
            <a:avLst/>
            <a:gdLst>
              <a:gd name="connsiteX0" fmla="*/ 0 w 2738486"/>
              <a:gd name="connsiteY0" fmla="*/ 117835 h 1150070"/>
              <a:gd name="connsiteX1" fmla="*/ 174396 w 2738486"/>
              <a:gd name="connsiteY1" fmla="*/ 249810 h 1150070"/>
              <a:gd name="connsiteX2" fmla="*/ 306371 w 2738486"/>
              <a:gd name="connsiteY2" fmla="*/ 334652 h 1150070"/>
              <a:gd name="connsiteX3" fmla="*/ 391212 w 2738486"/>
              <a:gd name="connsiteY3" fmla="*/ 400639 h 1150070"/>
              <a:gd name="connsiteX4" fmla="*/ 494907 w 2738486"/>
              <a:gd name="connsiteY4" fmla="*/ 608029 h 1150070"/>
              <a:gd name="connsiteX5" fmla="*/ 636309 w 2738486"/>
              <a:gd name="connsiteY5" fmla="*/ 791852 h 1150070"/>
              <a:gd name="connsiteX6" fmla="*/ 763571 w 2738486"/>
              <a:gd name="connsiteY6" fmla="*/ 923827 h 1150070"/>
              <a:gd name="connsiteX7" fmla="*/ 886119 w 2738486"/>
              <a:gd name="connsiteY7" fmla="*/ 1036949 h 1150070"/>
              <a:gd name="connsiteX8" fmla="*/ 1074655 w 2738486"/>
              <a:gd name="connsiteY8" fmla="*/ 1150070 h 1150070"/>
              <a:gd name="connsiteX9" fmla="*/ 1140643 w 2738486"/>
              <a:gd name="connsiteY9" fmla="*/ 1150070 h 1150070"/>
              <a:gd name="connsiteX10" fmla="*/ 1319752 w 2738486"/>
              <a:gd name="connsiteY10" fmla="*/ 1079369 h 1150070"/>
              <a:gd name="connsiteX11" fmla="*/ 1480008 w 2738486"/>
              <a:gd name="connsiteY11" fmla="*/ 966248 h 1150070"/>
              <a:gd name="connsiteX12" fmla="*/ 1508288 w 2738486"/>
              <a:gd name="connsiteY12" fmla="*/ 909687 h 1150070"/>
              <a:gd name="connsiteX13" fmla="*/ 1668544 w 2738486"/>
              <a:gd name="connsiteY13" fmla="*/ 740004 h 1150070"/>
              <a:gd name="connsiteX14" fmla="*/ 1786379 w 2738486"/>
              <a:gd name="connsiteY14" fmla="*/ 527901 h 1150070"/>
              <a:gd name="connsiteX15" fmla="*/ 1805233 w 2738486"/>
              <a:gd name="connsiteY15" fmla="*/ 122549 h 1150070"/>
              <a:gd name="connsiteX16" fmla="*/ 2351987 w 2738486"/>
              <a:gd name="connsiteY16" fmla="*/ 122549 h 1150070"/>
              <a:gd name="connsiteX17" fmla="*/ 2625365 w 2738486"/>
              <a:gd name="connsiteY17" fmla="*/ 28281 h 1150070"/>
              <a:gd name="connsiteX18" fmla="*/ 2738486 w 2738486"/>
              <a:gd name="connsiteY18" fmla="*/ 0 h 115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8486" h="1150070">
                <a:moveTo>
                  <a:pt x="0" y="117835"/>
                </a:moveTo>
                <a:lnTo>
                  <a:pt x="174396" y="249810"/>
                </a:lnTo>
                <a:lnTo>
                  <a:pt x="306371" y="334652"/>
                </a:lnTo>
                <a:lnTo>
                  <a:pt x="391212" y="400639"/>
                </a:lnTo>
                <a:lnTo>
                  <a:pt x="494907" y="608029"/>
                </a:lnTo>
                <a:lnTo>
                  <a:pt x="636309" y="791852"/>
                </a:lnTo>
                <a:lnTo>
                  <a:pt x="763571" y="923827"/>
                </a:lnTo>
                <a:lnTo>
                  <a:pt x="886119" y="1036949"/>
                </a:lnTo>
                <a:lnTo>
                  <a:pt x="1074655" y="1150070"/>
                </a:lnTo>
                <a:lnTo>
                  <a:pt x="1140643" y="1150070"/>
                </a:lnTo>
                <a:lnTo>
                  <a:pt x="1319752" y="1079369"/>
                </a:lnTo>
                <a:lnTo>
                  <a:pt x="1480008" y="966248"/>
                </a:lnTo>
                <a:lnTo>
                  <a:pt x="1508288" y="909687"/>
                </a:lnTo>
                <a:lnTo>
                  <a:pt x="1668544" y="740004"/>
                </a:lnTo>
                <a:lnTo>
                  <a:pt x="1786379" y="527901"/>
                </a:lnTo>
                <a:lnTo>
                  <a:pt x="1805233" y="122549"/>
                </a:lnTo>
                <a:lnTo>
                  <a:pt x="2351987" y="122549"/>
                </a:lnTo>
                <a:lnTo>
                  <a:pt x="2625365" y="28281"/>
                </a:lnTo>
                <a:lnTo>
                  <a:pt x="2738486" y="0"/>
                </a:lnTo>
              </a:path>
            </a:pathLst>
          </a:cu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/>
          <p:cNvCxnSpPr/>
          <p:nvPr/>
        </p:nvCxnSpPr>
        <p:spPr>
          <a:xfrm flipV="1">
            <a:off x="3448864" y="3714145"/>
            <a:ext cx="1597843" cy="1101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384695" y="2379306"/>
            <a:ext cx="11063868" cy="3749398"/>
            <a:chOff x="384695" y="2379306"/>
            <a:chExt cx="11063868" cy="3749398"/>
          </a:xfrm>
        </p:grpSpPr>
        <p:grpSp>
          <p:nvGrpSpPr>
            <p:cNvPr id="14" name="Gruppo 13"/>
            <p:cNvGrpSpPr/>
            <p:nvPr/>
          </p:nvGrpSpPr>
          <p:grpSpPr>
            <a:xfrm>
              <a:off x="6727273" y="2379306"/>
              <a:ext cx="4721290" cy="3498980"/>
              <a:chOff x="6727273" y="2379306"/>
              <a:chExt cx="4721290" cy="3498980"/>
            </a:xfrm>
          </p:grpSpPr>
          <p:sp>
            <p:nvSpPr>
              <p:cNvPr id="6" name="Figura a mano libera 5"/>
              <p:cNvSpPr/>
              <p:nvPr/>
            </p:nvSpPr>
            <p:spPr>
              <a:xfrm>
                <a:off x="6727273" y="3097763"/>
                <a:ext cx="3540967" cy="2780523"/>
              </a:xfrm>
              <a:custGeom>
                <a:avLst/>
                <a:gdLst>
                  <a:gd name="connsiteX0" fmla="*/ 2668555 w 3540967"/>
                  <a:gd name="connsiteY0" fmla="*/ 634482 h 2780523"/>
                  <a:gd name="connsiteX1" fmla="*/ 2668555 w 3540967"/>
                  <a:gd name="connsiteY1" fmla="*/ 634482 h 2780523"/>
                  <a:gd name="connsiteX2" fmla="*/ 2327988 w 3540967"/>
                  <a:gd name="connsiteY2" fmla="*/ 531845 h 2780523"/>
                  <a:gd name="connsiteX3" fmla="*/ 2290665 w 3540967"/>
                  <a:gd name="connsiteY3" fmla="*/ 513184 h 2780523"/>
                  <a:gd name="connsiteX4" fmla="*/ 2281335 w 3540967"/>
                  <a:gd name="connsiteY4" fmla="*/ 494523 h 2780523"/>
                  <a:gd name="connsiteX5" fmla="*/ 2262674 w 3540967"/>
                  <a:gd name="connsiteY5" fmla="*/ 485192 h 2780523"/>
                  <a:gd name="connsiteX6" fmla="*/ 2253343 w 3540967"/>
                  <a:gd name="connsiteY6" fmla="*/ 475861 h 2780523"/>
                  <a:gd name="connsiteX7" fmla="*/ 2122714 w 3540967"/>
                  <a:gd name="connsiteY7" fmla="*/ 317241 h 2780523"/>
                  <a:gd name="connsiteX8" fmla="*/ 2029408 w 3540967"/>
                  <a:gd name="connsiteY8" fmla="*/ 396551 h 2780523"/>
                  <a:gd name="connsiteX9" fmla="*/ 2015412 w 3540967"/>
                  <a:gd name="connsiteY9" fmla="*/ 461866 h 2780523"/>
                  <a:gd name="connsiteX10" fmla="*/ 1950098 w 3540967"/>
                  <a:gd name="connsiteY10" fmla="*/ 648478 h 2780523"/>
                  <a:gd name="connsiteX11" fmla="*/ 1950098 w 3540967"/>
                  <a:gd name="connsiteY11" fmla="*/ 835090 h 2780523"/>
                  <a:gd name="connsiteX12" fmla="*/ 2010747 w 3540967"/>
                  <a:gd name="connsiteY12" fmla="*/ 1096347 h 2780523"/>
                  <a:gd name="connsiteX13" fmla="*/ 1987420 w 3540967"/>
                  <a:gd name="connsiteY13" fmla="*/ 1268964 h 2780523"/>
                  <a:gd name="connsiteX14" fmla="*/ 1931437 w 3540967"/>
                  <a:gd name="connsiteY14" fmla="*/ 1268964 h 2780523"/>
                  <a:gd name="connsiteX15" fmla="*/ 1819469 w 3540967"/>
                  <a:gd name="connsiteY15" fmla="*/ 1110343 h 2780523"/>
                  <a:gd name="connsiteX16" fmla="*/ 1791478 w 3540967"/>
                  <a:gd name="connsiteY16" fmla="*/ 1045029 h 2780523"/>
                  <a:gd name="connsiteX17" fmla="*/ 1726163 w 3540967"/>
                  <a:gd name="connsiteY17" fmla="*/ 895739 h 2780523"/>
                  <a:gd name="connsiteX18" fmla="*/ 1558212 w 3540967"/>
                  <a:gd name="connsiteY18" fmla="*/ 867747 h 2780523"/>
                  <a:gd name="connsiteX19" fmla="*/ 1436914 w 3540967"/>
                  <a:gd name="connsiteY19" fmla="*/ 839755 h 2780523"/>
                  <a:gd name="connsiteX20" fmla="*/ 1404257 w 3540967"/>
                  <a:gd name="connsiteY20" fmla="*/ 681135 h 2780523"/>
                  <a:gd name="connsiteX21" fmla="*/ 1408922 w 3540967"/>
                  <a:gd name="connsiteY21" fmla="*/ 569168 h 2780523"/>
                  <a:gd name="connsiteX22" fmla="*/ 1203649 w 3540967"/>
                  <a:gd name="connsiteY22" fmla="*/ 382555 h 2780523"/>
                  <a:gd name="connsiteX23" fmla="*/ 1194318 w 3540967"/>
                  <a:gd name="connsiteY23" fmla="*/ 307910 h 2780523"/>
                  <a:gd name="connsiteX24" fmla="*/ 1138335 w 3540967"/>
                  <a:gd name="connsiteY24" fmla="*/ 37323 h 2780523"/>
                  <a:gd name="connsiteX25" fmla="*/ 1091682 w 3540967"/>
                  <a:gd name="connsiteY25" fmla="*/ 18661 h 2780523"/>
                  <a:gd name="connsiteX26" fmla="*/ 951722 w 3540967"/>
                  <a:gd name="connsiteY26" fmla="*/ 0 h 2780523"/>
                  <a:gd name="connsiteX27" fmla="*/ 704461 w 3540967"/>
                  <a:gd name="connsiteY27" fmla="*/ 0 h 2780523"/>
                  <a:gd name="connsiteX28" fmla="*/ 667139 w 3540967"/>
                  <a:gd name="connsiteY28" fmla="*/ 23327 h 2780523"/>
                  <a:gd name="connsiteX29" fmla="*/ 573833 w 3540967"/>
                  <a:gd name="connsiteY29" fmla="*/ 163286 h 2780523"/>
                  <a:gd name="connsiteX30" fmla="*/ 424543 w 3540967"/>
                  <a:gd name="connsiteY30" fmla="*/ 233266 h 2780523"/>
                  <a:gd name="connsiteX31" fmla="*/ 377890 w 3540967"/>
                  <a:gd name="connsiteY31" fmla="*/ 195943 h 2780523"/>
                  <a:gd name="connsiteX32" fmla="*/ 228600 w 3540967"/>
                  <a:gd name="connsiteY32" fmla="*/ 167951 h 2780523"/>
                  <a:gd name="connsiteX33" fmla="*/ 172616 w 3540967"/>
                  <a:gd name="connsiteY33" fmla="*/ 158621 h 2780523"/>
                  <a:gd name="connsiteX34" fmla="*/ 125963 w 3540967"/>
                  <a:gd name="connsiteY34" fmla="*/ 163286 h 2780523"/>
                  <a:gd name="connsiteX35" fmla="*/ 0 w 3540967"/>
                  <a:gd name="connsiteY35" fmla="*/ 457200 h 2780523"/>
                  <a:gd name="connsiteX36" fmla="*/ 9331 w 3540967"/>
                  <a:gd name="connsiteY36" fmla="*/ 513184 h 2780523"/>
                  <a:gd name="connsiteX37" fmla="*/ 158620 w 3540967"/>
                  <a:gd name="connsiteY37" fmla="*/ 718457 h 2780523"/>
                  <a:gd name="connsiteX38" fmla="*/ 377890 w 3540967"/>
                  <a:gd name="connsiteY38" fmla="*/ 811764 h 2780523"/>
                  <a:gd name="connsiteX39" fmla="*/ 564502 w 3540967"/>
                  <a:gd name="connsiteY39" fmla="*/ 611155 h 2780523"/>
                  <a:gd name="connsiteX40" fmla="*/ 573833 w 3540967"/>
                  <a:gd name="connsiteY40" fmla="*/ 555172 h 2780523"/>
                  <a:gd name="connsiteX41" fmla="*/ 723122 w 3540967"/>
                  <a:gd name="connsiteY41" fmla="*/ 480527 h 2780523"/>
                  <a:gd name="connsiteX42" fmla="*/ 881743 w 3540967"/>
                  <a:gd name="connsiteY42" fmla="*/ 513184 h 2780523"/>
                  <a:gd name="connsiteX43" fmla="*/ 1059025 w 3540967"/>
                  <a:gd name="connsiteY43" fmla="*/ 746449 h 2780523"/>
                  <a:gd name="connsiteX44" fmla="*/ 1096347 w 3540967"/>
                  <a:gd name="connsiteY44" fmla="*/ 793102 h 2780523"/>
                  <a:gd name="connsiteX45" fmla="*/ 1189653 w 3540967"/>
                  <a:gd name="connsiteY45" fmla="*/ 970384 h 2780523"/>
                  <a:gd name="connsiteX46" fmla="*/ 1054359 w 3540967"/>
                  <a:gd name="connsiteY46" fmla="*/ 1133670 h 2780523"/>
                  <a:gd name="connsiteX47" fmla="*/ 961053 w 3540967"/>
                  <a:gd name="connsiteY47" fmla="*/ 1404257 h 2780523"/>
                  <a:gd name="connsiteX48" fmla="*/ 830425 w 3540967"/>
                  <a:gd name="connsiteY48" fmla="*/ 1674845 h 2780523"/>
                  <a:gd name="connsiteX49" fmla="*/ 597159 w 3540967"/>
                  <a:gd name="connsiteY49" fmla="*/ 1824135 h 2780523"/>
                  <a:gd name="connsiteX50" fmla="*/ 559837 w 3540967"/>
                  <a:gd name="connsiteY50" fmla="*/ 1842796 h 2780523"/>
                  <a:gd name="connsiteX51" fmla="*/ 466531 w 3540967"/>
                  <a:gd name="connsiteY51" fmla="*/ 1908110 h 2780523"/>
                  <a:gd name="connsiteX52" fmla="*/ 438539 w 3540967"/>
                  <a:gd name="connsiteY52" fmla="*/ 1945433 h 2780523"/>
                  <a:gd name="connsiteX53" fmla="*/ 293914 w 3540967"/>
                  <a:gd name="connsiteY53" fmla="*/ 2066731 h 2780523"/>
                  <a:gd name="connsiteX54" fmla="*/ 391886 w 3540967"/>
                  <a:gd name="connsiteY54" fmla="*/ 2453951 h 2780523"/>
                  <a:gd name="connsiteX55" fmla="*/ 774441 w 3540967"/>
                  <a:gd name="connsiteY55" fmla="*/ 2738535 h 2780523"/>
                  <a:gd name="connsiteX56" fmla="*/ 3540967 w 3540967"/>
                  <a:gd name="connsiteY56" fmla="*/ 2780523 h 2780523"/>
                  <a:gd name="connsiteX57" fmla="*/ 3139751 w 3540967"/>
                  <a:gd name="connsiteY57" fmla="*/ 2542592 h 2780523"/>
                  <a:gd name="connsiteX58" fmla="*/ 3093098 w 3540967"/>
                  <a:gd name="connsiteY58" fmla="*/ 2519266 h 2780523"/>
                  <a:gd name="connsiteX59" fmla="*/ 2999792 w 3540967"/>
                  <a:gd name="connsiteY59" fmla="*/ 2313992 h 2780523"/>
                  <a:gd name="connsiteX60" fmla="*/ 2999792 w 3540967"/>
                  <a:gd name="connsiteY60" fmla="*/ 2248678 h 2780523"/>
                  <a:gd name="connsiteX61" fmla="*/ 2976465 w 3540967"/>
                  <a:gd name="connsiteY61" fmla="*/ 2090057 h 2780523"/>
                  <a:gd name="connsiteX62" fmla="*/ 3107094 w 3540967"/>
                  <a:gd name="connsiteY62" fmla="*/ 1819470 h 2780523"/>
                  <a:gd name="connsiteX63" fmla="*/ 3116425 w 3540967"/>
                  <a:gd name="connsiteY63" fmla="*/ 1754155 h 2780523"/>
                  <a:gd name="connsiteX64" fmla="*/ 3181739 w 3540967"/>
                  <a:gd name="connsiteY64" fmla="*/ 1600200 h 2780523"/>
                  <a:gd name="connsiteX65" fmla="*/ 3442996 w 3540967"/>
                  <a:gd name="connsiteY65" fmla="*/ 1506894 h 2780523"/>
                  <a:gd name="connsiteX66" fmla="*/ 3489649 w 3540967"/>
                  <a:gd name="connsiteY66" fmla="*/ 1478902 h 2780523"/>
                  <a:gd name="connsiteX67" fmla="*/ 3540967 w 3540967"/>
                  <a:gd name="connsiteY67" fmla="*/ 1282959 h 2780523"/>
                  <a:gd name="connsiteX68" fmla="*/ 3540967 w 3540967"/>
                  <a:gd name="connsiteY68" fmla="*/ 1189653 h 2780523"/>
                  <a:gd name="connsiteX69" fmla="*/ 3382347 w 3540967"/>
                  <a:gd name="connsiteY69" fmla="*/ 1040364 h 2780523"/>
                  <a:gd name="connsiteX70" fmla="*/ 3345025 w 3540967"/>
                  <a:gd name="connsiteY70" fmla="*/ 1012372 h 2780523"/>
                  <a:gd name="connsiteX71" fmla="*/ 3205065 w 3540967"/>
                  <a:gd name="connsiteY71" fmla="*/ 965719 h 2780523"/>
                  <a:gd name="connsiteX72" fmla="*/ 3093098 w 3540967"/>
                  <a:gd name="connsiteY72" fmla="*/ 825759 h 2780523"/>
                  <a:gd name="connsiteX73" fmla="*/ 2757196 w 3540967"/>
                  <a:gd name="connsiteY73" fmla="*/ 629817 h 2780523"/>
                  <a:gd name="connsiteX74" fmla="*/ 2635898 w 3540967"/>
                  <a:gd name="connsiteY74" fmla="*/ 592494 h 2780523"/>
                  <a:gd name="connsiteX0" fmla="*/ 2668555 w 3540967"/>
                  <a:gd name="connsiteY0" fmla="*/ 634482 h 2780523"/>
                  <a:gd name="connsiteX1" fmla="*/ 2668555 w 3540967"/>
                  <a:gd name="connsiteY1" fmla="*/ 634482 h 2780523"/>
                  <a:gd name="connsiteX2" fmla="*/ 2327988 w 3540967"/>
                  <a:gd name="connsiteY2" fmla="*/ 531845 h 2780523"/>
                  <a:gd name="connsiteX3" fmla="*/ 2290665 w 3540967"/>
                  <a:gd name="connsiteY3" fmla="*/ 513184 h 2780523"/>
                  <a:gd name="connsiteX4" fmla="*/ 2281335 w 3540967"/>
                  <a:gd name="connsiteY4" fmla="*/ 494523 h 2780523"/>
                  <a:gd name="connsiteX5" fmla="*/ 2262674 w 3540967"/>
                  <a:gd name="connsiteY5" fmla="*/ 485192 h 2780523"/>
                  <a:gd name="connsiteX6" fmla="*/ 2253343 w 3540967"/>
                  <a:gd name="connsiteY6" fmla="*/ 475861 h 2780523"/>
                  <a:gd name="connsiteX7" fmla="*/ 2122714 w 3540967"/>
                  <a:gd name="connsiteY7" fmla="*/ 317241 h 2780523"/>
                  <a:gd name="connsiteX8" fmla="*/ 2029408 w 3540967"/>
                  <a:gd name="connsiteY8" fmla="*/ 396551 h 2780523"/>
                  <a:gd name="connsiteX9" fmla="*/ 2015412 w 3540967"/>
                  <a:gd name="connsiteY9" fmla="*/ 461866 h 2780523"/>
                  <a:gd name="connsiteX10" fmla="*/ 1950098 w 3540967"/>
                  <a:gd name="connsiteY10" fmla="*/ 648478 h 2780523"/>
                  <a:gd name="connsiteX11" fmla="*/ 1950098 w 3540967"/>
                  <a:gd name="connsiteY11" fmla="*/ 835090 h 2780523"/>
                  <a:gd name="connsiteX12" fmla="*/ 2010747 w 3540967"/>
                  <a:gd name="connsiteY12" fmla="*/ 1096347 h 2780523"/>
                  <a:gd name="connsiteX13" fmla="*/ 1987420 w 3540967"/>
                  <a:gd name="connsiteY13" fmla="*/ 1268964 h 2780523"/>
                  <a:gd name="connsiteX14" fmla="*/ 1931437 w 3540967"/>
                  <a:gd name="connsiteY14" fmla="*/ 1268964 h 2780523"/>
                  <a:gd name="connsiteX15" fmla="*/ 1819469 w 3540967"/>
                  <a:gd name="connsiteY15" fmla="*/ 1110343 h 2780523"/>
                  <a:gd name="connsiteX16" fmla="*/ 1791478 w 3540967"/>
                  <a:gd name="connsiteY16" fmla="*/ 1045029 h 2780523"/>
                  <a:gd name="connsiteX17" fmla="*/ 1726163 w 3540967"/>
                  <a:gd name="connsiteY17" fmla="*/ 895739 h 2780523"/>
                  <a:gd name="connsiteX18" fmla="*/ 1558212 w 3540967"/>
                  <a:gd name="connsiteY18" fmla="*/ 867747 h 2780523"/>
                  <a:gd name="connsiteX19" fmla="*/ 1436914 w 3540967"/>
                  <a:gd name="connsiteY19" fmla="*/ 839755 h 2780523"/>
                  <a:gd name="connsiteX20" fmla="*/ 1404257 w 3540967"/>
                  <a:gd name="connsiteY20" fmla="*/ 681135 h 2780523"/>
                  <a:gd name="connsiteX21" fmla="*/ 1408922 w 3540967"/>
                  <a:gd name="connsiteY21" fmla="*/ 569168 h 2780523"/>
                  <a:gd name="connsiteX22" fmla="*/ 1203649 w 3540967"/>
                  <a:gd name="connsiteY22" fmla="*/ 382555 h 2780523"/>
                  <a:gd name="connsiteX23" fmla="*/ 1194318 w 3540967"/>
                  <a:gd name="connsiteY23" fmla="*/ 307910 h 2780523"/>
                  <a:gd name="connsiteX24" fmla="*/ 1138335 w 3540967"/>
                  <a:gd name="connsiteY24" fmla="*/ 37323 h 2780523"/>
                  <a:gd name="connsiteX25" fmla="*/ 1091682 w 3540967"/>
                  <a:gd name="connsiteY25" fmla="*/ 18661 h 2780523"/>
                  <a:gd name="connsiteX26" fmla="*/ 951722 w 3540967"/>
                  <a:gd name="connsiteY26" fmla="*/ 0 h 2780523"/>
                  <a:gd name="connsiteX27" fmla="*/ 704461 w 3540967"/>
                  <a:gd name="connsiteY27" fmla="*/ 0 h 2780523"/>
                  <a:gd name="connsiteX28" fmla="*/ 667139 w 3540967"/>
                  <a:gd name="connsiteY28" fmla="*/ 23327 h 2780523"/>
                  <a:gd name="connsiteX29" fmla="*/ 573833 w 3540967"/>
                  <a:gd name="connsiteY29" fmla="*/ 163286 h 2780523"/>
                  <a:gd name="connsiteX30" fmla="*/ 424543 w 3540967"/>
                  <a:gd name="connsiteY30" fmla="*/ 233266 h 2780523"/>
                  <a:gd name="connsiteX31" fmla="*/ 377890 w 3540967"/>
                  <a:gd name="connsiteY31" fmla="*/ 195943 h 2780523"/>
                  <a:gd name="connsiteX32" fmla="*/ 228600 w 3540967"/>
                  <a:gd name="connsiteY32" fmla="*/ 167951 h 2780523"/>
                  <a:gd name="connsiteX33" fmla="*/ 172616 w 3540967"/>
                  <a:gd name="connsiteY33" fmla="*/ 158621 h 2780523"/>
                  <a:gd name="connsiteX34" fmla="*/ 125963 w 3540967"/>
                  <a:gd name="connsiteY34" fmla="*/ 163286 h 2780523"/>
                  <a:gd name="connsiteX35" fmla="*/ 0 w 3540967"/>
                  <a:gd name="connsiteY35" fmla="*/ 457200 h 2780523"/>
                  <a:gd name="connsiteX36" fmla="*/ 9331 w 3540967"/>
                  <a:gd name="connsiteY36" fmla="*/ 513184 h 2780523"/>
                  <a:gd name="connsiteX37" fmla="*/ 158620 w 3540967"/>
                  <a:gd name="connsiteY37" fmla="*/ 718457 h 2780523"/>
                  <a:gd name="connsiteX38" fmla="*/ 377890 w 3540967"/>
                  <a:gd name="connsiteY38" fmla="*/ 811764 h 2780523"/>
                  <a:gd name="connsiteX39" fmla="*/ 564502 w 3540967"/>
                  <a:gd name="connsiteY39" fmla="*/ 611155 h 2780523"/>
                  <a:gd name="connsiteX40" fmla="*/ 573833 w 3540967"/>
                  <a:gd name="connsiteY40" fmla="*/ 555172 h 2780523"/>
                  <a:gd name="connsiteX41" fmla="*/ 723122 w 3540967"/>
                  <a:gd name="connsiteY41" fmla="*/ 480527 h 2780523"/>
                  <a:gd name="connsiteX42" fmla="*/ 881743 w 3540967"/>
                  <a:gd name="connsiteY42" fmla="*/ 513184 h 2780523"/>
                  <a:gd name="connsiteX43" fmla="*/ 1059025 w 3540967"/>
                  <a:gd name="connsiteY43" fmla="*/ 746449 h 2780523"/>
                  <a:gd name="connsiteX44" fmla="*/ 1096347 w 3540967"/>
                  <a:gd name="connsiteY44" fmla="*/ 793102 h 2780523"/>
                  <a:gd name="connsiteX45" fmla="*/ 1189653 w 3540967"/>
                  <a:gd name="connsiteY45" fmla="*/ 970384 h 2780523"/>
                  <a:gd name="connsiteX46" fmla="*/ 1054359 w 3540967"/>
                  <a:gd name="connsiteY46" fmla="*/ 1133670 h 2780523"/>
                  <a:gd name="connsiteX47" fmla="*/ 961053 w 3540967"/>
                  <a:gd name="connsiteY47" fmla="*/ 1404257 h 2780523"/>
                  <a:gd name="connsiteX48" fmla="*/ 830425 w 3540967"/>
                  <a:gd name="connsiteY48" fmla="*/ 1674845 h 2780523"/>
                  <a:gd name="connsiteX49" fmla="*/ 597159 w 3540967"/>
                  <a:gd name="connsiteY49" fmla="*/ 1824135 h 2780523"/>
                  <a:gd name="connsiteX50" fmla="*/ 559837 w 3540967"/>
                  <a:gd name="connsiteY50" fmla="*/ 1842796 h 2780523"/>
                  <a:gd name="connsiteX51" fmla="*/ 466531 w 3540967"/>
                  <a:gd name="connsiteY51" fmla="*/ 1908110 h 2780523"/>
                  <a:gd name="connsiteX52" fmla="*/ 438539 w 3540967"/>
                  <a:gd name="connsiteY52" fmla="*/ 1945433 h 2780523"/>
                  <a:gd name="connsiteX53" fmla="*/ 293914 w 3540967"/>
                  <a:gd name="connsiteY53" fmla="*/ 2066731 h 2780523"/>
                  <a:gd name="connsiteX54" fmla="*/ 391886 w 3540967"/>
                  <a:gd name="connsiteY54" fmla="*/ 2453951 h 2780523"/>
                  <a:gd name="connsiteX55" fmla="*/ 774441 w 3540967"/>
                  <a:gd name="connsiteY55" fmla="*/ 2738535 h 2780523"/>
                  <a:gd name="connsiteX56" fmla="*/ 3540967 w 3540967"/>
                  <a:gd name="connsiteY56" fmla="*/ 2780523 h 2780523"/>
                  <a:gd name="connsiteX57" fmla="*/ 3139751 w 3540967"/>
                  <a:gd name="connsiteY57" fmla="*/ 2542592 h 2780523"/>
                  <a:gd name="connsiteX58" fmla="*/ 3093098 w 3540967"/>
                  <a:gd name="connsiteY58" fmla="*/ 2519266 h 2780523"/>
                  <a:gd name="connsiteX59" fmla="*/ 2999792 w 3540967"/>
                  <a:gd name="connsiteY59" fmla="*/ 2313992 h 2780523"/>
                  <a:gd name="connsiteX60" fmla="*/ 2999792 w 3540967"/>
                  <a:gd name="connsiteY60" fmla="*/ 2248678 h 2780523"/>
                  <a:gd name="connsiteX61" fmla="*/ 2976465 w 3540967"/>
                  <a:gd name="connsiteY61" fmla="*/ 2090057 h 2780523"/>
                  <a:gd name="connsiteX62" fmla="*/ 3107094 w 3540967"/>
                  <a:gd name="connsiteY62" fmla="*/ 1819470 h 2780523"/>
                  <a:gd name="connsiteX63" fmla="*/ 3116425 w 3540967"/>
                  <a:gd name="connsiteY63" fmla="*/ 1754155 h 2780523"/>
                  <a:gd name="connsiteX64" fmla="*/ 3181739 w 3540967"/>
                  <a:gd name="connsiteY64" fmla="*/ 1600200 h 2780523"/>
                  <a:gd name="connsiteX65" fmla="*/ 3442996 w 3540967"/>
                  <a:gd name="connsiteY65" fmla="*/ 1506894 h 2780523"/>
                  <a:gd name="connsiteX66" fmla="*/ 3489649 w 3540967"/>
                  <a:gd name="connsiteY66" fmla="*/ 1478902 h 2780523"/>
                  <a:gd name="connsiteX67" fmla="*/ 3540967 w 3540967"/>
                  <a:gd name="connsiteY67" fmla="*/ 1282959 h 2780523"/>
                  <a:gd name="connsiteX68" fmla="*/ 3540967 w 3540967"/>
                  <a:gd name="connsiteY68" fmla="*/ 1189653 h 2780523"/>
                  <a:gd name="connsiteX69" fmla="*/ 3382347 w 3540967"/>
                  <a:gd name="connsiteY69" fmla="*/ 1040364 h 2780523"/>
                  <a:gd name="connsiteX70" fmla="*/ 3345025 w 3540967"/>
                  <a:gd name="connsiteY70" fmla="*/ 1012372 h 2780523"/>
                  <a:gd name="connsiteX71" fmla="*/ 3205065 w 3540967"/>
                  <a:gd name="connsiteY71" fmla="*/ 965719 h 2780523"/>
                  <a:gd name="connsiteX72" fmla="*/ 3093098 w 3540967"/>
                  <a:gd name="connsiteY72" fmla="*/ 825759 h 2780523"/>
                  <a:gd name="connsiteX73" fmla="*/ 2682551 w 3540967"/>
                  <a:gd name="connsiteY73" fmla="*/ 620486 h 2780523"/>
                  <a:gd name="connsiteX74" fmla="*/ 2635898 w 3540967"/>
                  <a:gd name="connsiteY74" fmla="*/ 592494 h 27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540967" h="2780523">
                    <a:moveTo>
                      <a:pt x="2668555" y="634482"/>
                    </a:moveTo>
                    <a:lnTo>
                      <a:pt x="2668555" y="634482"/>
                    </a:lnTo>
                    <a:lnTo>
                      <a:pt x="2327988" y="531845"/>
                    </a:lnTo>
                    <a:cubicBezTo>
                      <a:pt x="2315547" y="525625"/>
                      <a:pt x="2301526" y="521873"/>
                      <a:pt x="2290665" y="513184"/>
                    </a:cubicBezTo>
                    <a:cubicBezTo>
                      <a:pt x="2285234" y="508840"/>
                      <a:pt x="2286252" y="499441"/>
                      <a:pt x="2281335" y="494523"/>
                    </a:cubicBezTo>
                    <a:cubicBezTo>
                      <a:pt x="2276417" y="489605"/>
                      <a:pt x="2268461" y="489050"/>
                      <a:pt x="2262674" y="485192"/>
                    </a:cubicBezTo>
                    <a:cubicBezTo>
                      <a:pt x="2259014" y="482752"/>
                      <a:pt x="2256453" y="478971"/>
                      <a:pt x="2253343" y="475861"/>
                    </a:cubicBezTo>
                    <a:lnTo>
                      <a:pt x="2122714" y="317241"/>
                    </a:lnTo>
                    <a:lnTo>
                      <a:pt x="2029408" y="396551"/>
                    </a:lnTo>
                    <a:cubicBezTo>
                      <a:pt x="2012136" y="442611"/>
                      <a:pt x="2015412" y="420587"/>
                      <a:pt x="2015412" y="461866"/>
                    </a:cubicBezTo>
                    <a:lnTo>
                      <a:pt x="1950098" y="648478"/>
                    </a:lnTo>
                    <a:lnTo>
                      <a:pt x="1950098" y="835090"/>
                    </a:lnTo>
                    <a:lnTo>
                      <a:pt x="2010747" y="1096347"/>
                    </a:lnTo>
                    <a:lnTo>
                      <a:pt x="1987420" y="1268964"/>
                    </a:lnTo>
                    <a:lnTo>
                      <a:pt x="1931437" y="1268964"/>
                    </a:lnTo>
                    <a:lnTo>
                      <a:pt x="1819469" y="1110343"/>
                    </a:lnTo>
                    <a:cubicBezTo>
                      <a:pt x="1785880" y="1065556"/>
                      <a:pt x="1791478" y="1088572"/>
                      <a:pt x="1791478" y="1045029"/>
                    </a:cubicBezTo>
                    <a:lnTo>
                      <a:pt x="1726163" y="895739"/>
                    </a:lnTo>
                    <a:lnTo>
                      <a:pt x="1558212" y="867747"/>
                    </a:lnTo>
                    <a:lnTo>
                      <a:pt x="1436914" y="839755"/>
                    </a:lnTo>
                    <a:lnTo>
                      <a:pt x="1404257" y="681135"/>
                    </a:lnTo>
                    <a:lnTo>
                      <a:pt x="1408922" y="569168"/>
                    </a:lnTo>
                    <a:lnTo>
                      <a:pt x="1203649" y="382555"/>
                    </a:lnTo>
                    <a:cubicBezTo>
                      <a:pt x="1192488" y="326753"/>
                      <a:pt x="1194318" y="351761"/>
                      <a:pt x="1194318" y="307910"/>
                    </a:cubicBezTo>
                    <a:lnTo>
                      <a:pt x="1138335" y="37323"/>
                    </a:lnTo>
                    <a:cubicBezTo>
                      <a:pt x="1098230" y="17270"/>
                      <a:pt x="1114922" y="18661"/>
                      <a:pt x="1091682" y="18661"/>
                    </a:cubicBezTo>
                    <a:lnTo>
                      <a:pt x="951722" y="0"/>
                    </a:lnTo>
                    <a:lnTo>
                      <a:pt x="704461" y="0"/>
                    </a:lnTo>
                    <a:cubicBezTo>
                      <a:pt x="664227" y="15088"/>
                      <a:pt x="667139" y="709"/>
                      <a:pt x="667139" y="23327"/>
                    </a:cubicBezTo>
                    <a:lnTo>
                      <a:pt x="573833" y="163286"/>
                    </a:lnTo>
                    <a:lnTo>
                      <a:pt x="424543" y="233266"/>
                    </a:lnTo>
                    <a:cubicBezTo>
                      <a:pt x="383701" y="202635"/>
                      <a:pt x="398216" y="216271"/>
                      <a:pt x="377890" y="195943"/>
                    </a:cubicBezTo>
                    <a:lnTo>
                      <a:pt x="228600" y="167951"/>
                    </a:lnTo>
                    <a:cubicBezTo>
                      <a:pt x="209939" y="164841"/>
                      <a:pt x="191515" y="159480"/>
                      <a:pt x="172616" y="158621"/>
                    </a:cubicBezTo>
                    <a:cubicBezTo>
                      <a:pt x="157004" y="157911"/>
                      <a:pt x="125963" y="163286"/>
                      <a:pt x="125963" y="163286"/>
                    </a:cubicBezTo>
                    <a:lnTo>
                      <a:pt x="0" y="457200"/>
                    </a:lnTo>
                    <a:cubicBezTo>
                      <a:pt x="9941" y="506903"/>
                      <a:pt x="9331" y="487994"/>
                      <a:pt x="9331" y="513184"/>
                    </a:cubicBezTo>
                    <a:lnTo>
                      <a:pt x="158620" y="718457"/>
                    </a:lnTo>
                    <a:lnTo>
                      <a:pt x="377890" y="811764"/>
                    </a:lnTo>
                    <a:lnTo>
                      <a:pt x="564502" y="611155"/>
                    </a:lnTo>
                    <a:cubicBezTo>
                      <a:pt x="574443" y="561452"/>
                      <a:pt x="573833" y="580361"/>
                      <a:pt x="573833" y="555172"/>
                    </a:cubicBezTo>
                    <a:lnTo>
                      <a:pt x="723122" y="480527"/>
                    </a:lnTo>
                    <a:lnTo>
                      <a:pt x="881743" y="513184"/>
                    </a:lnTo>
                    <a:lnTo>
                      <a:pt x="1059025" y="746449"/>
                    </a:lnTo>
                    <a:cubicBezTo>
                      <a:pt x="1089655" y="787291"/>
                      <a:pt x="1076019" y="772776"/>
                      <a:pt x="1096347" y="793102"/>
                    </a:cubicBezTo>
                    <a:lnTo>
                      <a:pt x="1189653" y="970384"/>
                    </a:lnTo>
                    <a:lnTo>
                      <a:pt x="1054359" y="1133670"/>
                    </a:lnTo>
                    <a:lnTo>
                      <a:pt x="961053" y="1404257"/>
                    </a:lnTo>
                    <a:lnTo>
                      <a:pt x="830425" y="1674845"/>
                    </a:lnTo>
                    <a:lnTo>
                      <a:pt x="597159" y="1824135"/>
                    </a:lnTo>
                    <a:lnTo>
                      <a:pt x="559837" y="1842796"/>
                    </a:lnTo>
                    <a:lnTo>
                      <a:pt x="466531" y="1908110"/>
                    </a:lnTo>
                    <a:lnTo>
                      <a:pt x="438539" y="1945433"/>
                    </a:lnTo>
                    <a:lnTo>
                      <a:pt x="293914" y="2066731"/>
                    </a:lnTo>
                    <a:lnTo>
                      <a:pt x="391886" y="2453951"/>
                    </a:lnTo>
                    <a:lnTo>
                      <a:pt x="774441" y="2738535"/>
                    </a:lnTo>
                    <a:lnTo>
                      <a:pt x="3540967" y="2780523"/>
                    </a:lnTo>
                    <a:lnTo>
                      <a:pt x="3139751" y="2542592"/>
                    </a:lnTo>
                    <a:cubicBezTo>
                      <a:pt x="3090119" y="2527702"/>
                      <a:pt x="3093098" y="2544832"/>
                      <a:pt x="3093098" y="2519266"/>
                    </a:cubicBezTo>
                    <a:lnTo>
                      <a:pt x="2999792" y="2313992"/>
                    </a:lnTo>
                    <a:lnTo>
                      <a:pt x="2999792" y="2248678"/>
                    </a:lnTo>
                    <a:lnTo>
                      <a:pt x="2976465" y="2090057"/>
                    </a:lnTo>
                    <a:lnTo>
                      <a:pt x="3107094" y="1819470"/>
                    </a:lnTo>
                    <a:cubicBezTo>
                      <a:pt x="3117645" y="1766717"/>
                      <a:pt x="3116425" y="1788676"/>
                      <a:pt x="3116425" y="1754155"/>
                    </a:cubicBezTo>
                    <a:lnTo>
                      <a:pt x="3181739" y="1600200"/>
                    </a:lnTo>
                    <a:lnTo>
                      <a:pt x="3442996" y="1506894"/>
                    </a:lnTo>
                    <a:cubicBezTo>
                      <a:pt x="3482806" y="1477036"/>
                      <a:pt x="3464767" y="1478902"/>
                      <a:pt x="3489649" y="1478902"/>
                    </a:cubicBezTo>
                    <a:lnTo>
                      <a:pt x="3540967" y="1282959"/>
                    </a:lnTo>
                    <a:lnTo>
                      <a:pt x="3540967" y="1189653"/>
                    </a:lnTo>
                    <a:lnTo>
                      <a:pt x="3382347" y="1040364"/>
                    </a:lnTo>
                    <a:lnTo>
                      <a:pt x="3345025" y="1012372"/>
                    </a:lnTo>
                    <a:lnTo>
                      <a:pt x="3205065" y="965719"/>
                    </a:lnTo>
                    <a:lnTo>
                      <a:pt x="3093098" y="825759"/>
                    </a:lnTo>
                    <a:lnTo>
                      <a:pt x="2682551" y="620486"/>
                    </a:lnTo>
                    <a:lnTo>
                      <a:pt x="2635898" y="592494"/>
                    </a:lnTo>
                  </a:path>
                </a:pathLst>
              </a:custGeom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Figura a mano libera 6"/>
              <p:cNvSpPr/>
              <p:nvPr/>
            </p:nvSpPr>
            <p:spPr>
              <a:xfrm>
                <a:off x="9451812" y="2379306"/>
                <a:ext cx="1049694" cy="1236306"/>
              </a:xfrm>
              <a:custGeom>
                <a:avLst/>
                <a:gdLst>
                  <a:gd name="connsiteX0" fmla="*/ 690465 w 1049694"/>
                  <a:gd name="connsiteY0" fmla="*/ 139959 h 1236306"/>
                  <a:gd name="connsiteX1" fmla="*/ 690465 w 1049694"/>
                  <a:gd name="connsiteY1" fmla="*/ 139959 h 1236306"/>
                  <a:gd name="connsiteX2" fmla="*/ 433873 w 1049694"/>
                  <a:gd name="connsiteY2" fmla="*/ 102637 h 1236306"/>
                  <a:gd name="connsiteX3" fmla="*/ 382555 w 1049694"/>
                  <a:gd name="connsiteY3" fmla="*/ 135294 h 1236306"/>
                  <a:gd name="connsiteX4" fmla="*/ 382555 w 1049694"/>
                  <a:gd name="connsiteY4" fmla="*/ 219270 h 1236306"/>
                  <a:gd name="connsiteX5" fmla="*/ 373224 w 1049694"/>
                  <a:gd name="connsiteY5" fmla="*/ 331237 h 1236306"/>
                  <a:gd name="connsiteX6" fmla="*/ 317241 w 1049694"/>
                  <a:gd name="connsiteY6" fmla="*/ 331237 h 1236306"/>
                  <a:gd name="connsiteX7" fmla="*/ 298579 w 1049694"/>
                  <a:gd name="connsiteY7" fmla="*/ 396551 h 1236306"/>
                  <a:gd name="connsiteX8" fmla="*/ 289249 w 1049694"/>
                  <a:gd name="connsiteY8" fmla="*/ 443204 h 1236306"/>
                  <a:gd name="connsiteX9" fmla="*/ 205273 w 1049694"/>
                  <a:gd name="connsiteY9" fmla="*/ 583163 h 1236306"/>
                  <a:gd name="connsiteX10" fmla="*/ 4665 w 1049694"/>
                  <a:gd name="connsiteY10" fmla="*/ 844421 h 1236306"/>
                  <a:gd name="connsiteX11" fmla="*/ 0 w 1049694"/>
                  <a:gd name="connsiteY11" fmla="*/ 1031033 h 1236306"/>
                  <a:gd name="connsiteX12" fmla="*/ 27992 w 1049694"/>
                  <a:gd name="connsiteY12" fmla="*/ 1087016 h 1236306"/>
                  <a:gd name="connsiteX13" fmla="*/ 167951 w 1049694"/>
                  <a:gd name="connsiteY13" fmla="*/ 1236306 h 1236306"/>
                  <a:gd name="connsiteX14" fmla="*/ 363894 w 1049694"/>
                  <a:gd name="connsiteY14" fmla="*/ 1073021 h 1236306"/>
                  <a:gd name="connsiteX15" fmla="*/ 405881 w 1049694"/>
                  <a:gd name="connsiteY15" fmla="*/ 1063690 h 1236306"/>
                  <a:gd name="connsiteX16" fmla="*/ 424543 w 1049694"/>
                  <a:gd name="connsiteY16" fmla="*/ 1054359 h 1236306"/>
                  <a:gd name="connsiteX17" fmla="*/ 480526 w 1049694"/>
                  <a:gd name="connsiteY17" fmla="*/ 1054359 h 1236306"/>
                  <a:gd name="connsiteX18" fmla="*/ 788437 w 1049694"/>
                  <a:gd name="connsiteY18" fmla="*/ 1035698 h 1236306"/>
                  <a:gd name="connsiteX19" fmla="*/ 825759 w 1049694"/>
                  <a:gd name="connsiteY19" fmla="*/ 1017037 h 1236306"/>
                  <a:gd name="connsiteX20" fmla="*/ 919065 w 1049694"/>
                  <a:gd name="connsiteY20" fmla="*/ 877078 h 1236306"/>
                  <a:gd name="connsiteX21" fmla="*/ 919065 w 1049694"/>
                  <a:gd name="connsiteY21" fmla="*/ 774441 h 1236306"/>
                  <a:gd name="connsiteX22" fmla="*/ 867747 w 1049694"/>
                  <a:gd name="connsiteY22" fmla="*/ 550506 h 1236306"/>
                  <a:gd name="connsiteX23" fmla="*/ 872412 w 1049694"/>
                  <a:gd name="connsiteY23" fmla="*/ 503853 h 1236306"/>
                  <a:gd name="connsiteX24" fmla="*/ 891073 w 1049694"/>
                  <a:gd name="connsiteY24" fmla="*/ 494523 h 1236306"/>
                  <a:gd name="connsiteX25" fmla="*/ 900404 w 1049694"/>
                  <a:gd name="connsiteY25" fmla="*/ 475861 h 1236306"/>
                  <a:gd name="connsiteX26" fmla="*/ 1049694 w 1049694"/>
                  <a:gd name="connsiteY26" fmla="*/ 391886 h 1236306"/>
                  <a:gd name="connsiteX27" fmla="*/ 998375 w 1049694"/>
                  <a:gd name="connsiteY27" fmla="*/ 270588 h 1236306"/>
                  <a:gd name="connsiteX28" fmla="*/ 961053 w 1049694"/>
                  <a:gd name="connsiteY28" fmla="*/ 242596 h 1236306"/>
                  <a:gd name="connsiteX29" fmla="*/ 765110 w 1049694"/>
                  <a:gd name="connsiteY29" fmla="*/ 0 h 1236306"/>
                  <a:gd name="connsiteX0" fmla="*/ 690465 w 1049694"/>
                  <a:gd name="connsiteY0" fmla="*/ 139959 h 1236306"/>
                  <a:gd name="connsiteX1" fmla="*/ 741783 w 1049694"/>
                  <a:gd name="connsiteY1" fmla="*/ 27992 h 1236306"/>
                  <a:gd name="connsiteX2" fmla="*/ 433873 w 1049694"/>
                  <a:gd name="connsiteY2" fmla="*/ 102637 h 1236306"/>
                  <a:gd name="connsiteX3" fmla="*/ 382555 w 1049694"/>
                  <a:gd name="connsiteY3" fmla="*/ 135294 h 1236306"/>
                  <a:gd name="connsiteX4" fmla="*/ 382555 w 1049694"/>
                  <a:gd name="connsiteY4" fmla="*/ 219270 h 1236306"/>
                  <a:gd name="connsiteX5" fmla="*/ 373224 w 1049694"/>
                  <a:gd name="connsiteY5" fmla="*/ 331237 h 1236306"/>
                  <a:gd name="connsiteX6" fmla="*/ 317241 w 1049694"/>
                  <a:gd name="connsiteY6" fmla="*/ 331237 h 1236306"/>
                  <a:gd name="connsiteX7" fmla="*/ 298579 w 1049694"/>
                  <a:gd name="connsiteY7" fmla="*/ 396551 h 1236306"/>
                  <a:gd name="connsiteX8" fmla="*/ 289249 w 1049694"/>
                  <a:gd name="connsiteY8" fmla="*/ 443204 h 1236306"/>
                  <a:gd name="connsiteX9" fmla="*/ 205273 w 1049694"/>
                  <a:gd name="connsiteY9" fmla="*/ 583163 h 1236306"/>
                  <a:gd name="connsiteX10" fmla="*/ 4665 w 1049694"/>
                  <a:gd name="connsiteY10" fmla="*/ 844421 h 1236306"/>
                  <a:gd name="connsiteX11" fmla="*/ 0 w 1049694"/>
                  <a:gd name="connsiteY11" fmla="*/ 1031033 h 1236306"/>
                  <a:gd name="connsiteX12" fmla="*/ 27992 w 1049694"/>
                  <a:gd name="connsiteY12" fmla="*/ 1087016 h 1236306"/>
                  <a:gd name="connsiteX13" fmla="*/ 167951 w 1049694"/>
                  <a:gd name="connsiteY13" fmla="*/ 1236306 h 1236306"/>
                  <a:gd name="connsiteX14" fmla="*/ 363894 w 1049694"/>
                  <a:gd name="connsiteY14" fmla="*/ 1073021 h 1236306"/>
                  <a:gd name="connsiteX15" fmla="*/ 405881 w 1049694"/>
                  <a:gd name="connsiteY15" fmla="*/ 1063690 h 1236306"/>
                  <a:gd name="connsiteX16" fmla="*/ 424543 w 1049694"/>
                  <a:gd name="connsiteY16" fmla="*/ 1054359 h 1236306"/>
                  <a:gd name="connsiteX17" fmla="*/ 480526 w 1049694"/>
                  <a:gd name="connsiteY17" fmla="*/ 1054359 h 1236306"/>
                  <a:gd name="connsiteX18" fmla="*/ 788437 w 1049694"/>
                  <a:gd name="connsiteY18" fmla="*/ 1035698 h 1236306"/>
                  <a:gd name="connsiteX19" fmla="*/ 825759 w 1049694"/>
                  <a:gd name="connsiteY19" fmla="*/ 1017037 h 1236306"/>
                  <a:gd name="connsiteX20" fmla="*/ 919065 w 1049694"/>
                  <a:gd name="connsiteY20" fmla="*/ 877078 h 1236306"/>
                  <a:gd name="connsiteX21" fmla="*/ 919065 w 1049694"/>
                  <a:gd name="connsiteY21" fmla="*/ 774441 h 1236306"/>
                  <a:gd name="connsiteX22" fmla="*/ 867747 w 1049694"/>
                  <a:gd name="connsiteY22" fmla="*/ 550506 h 1236306"/>
                  <a:gd name="connsiteX23" fmla="*/ 872412 w 1049694"/>
                  <a:gd name="connsiteY23" fmla="*/ 503853 h 1236306"/>
                  <a:gd name="connsiteX24" fmla="*/ 891073 w 1049694"/>
                  <a:gd name="connsiteY24" fmla="*/ 494523 h 1236306"/>
                  <a:gd name="connsiteX25" fmla="*/ 900404 w 1049694"/>
                  <a:gd name="connsiteY25" fmla="*/ 475861 h 1236306"/>
                  <a:gd name="connsiteX26" fmla="*/ 1049694 w 1049694"/>
                  <a:gd name="connsiteY26" fmla="*/ 391886 h 1236306"/>
                  <a:gd name="connsiteX27" fmla="*/ 998375 w 1049694"/>
                  <a:gd name="connsiteY27" fmla="*/ 270588 h 1236306"/>
                  <a:gd name="connsiteX28" fmla="*/ 961053 w 1049694"/>
                  <a:gd name="connsiteY28" fmla="*/ 242596 h 1236306"/>
                  <a:gd name="connsiteX29" fmla="*/ 765110 w 1049694"/>
                  <a:gd name="connsiteY29" fmla="*/ 0 h 123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49694" h="1236306">
                    <a:moveTo>
                      <a:pt x="690465" y="139959"/>
                    </a:moveTo>
                    <a:lnTo>
                      <a:pt x="741783" y="27992"/>
                    </a:lnTo>
                    <a:lnTo>
                      <a:pt x="433873" y="102637"/>
                    </a:lnTo>
                    <a:lnTo>
                      <a:pt x="382555" y="135294"/>
                    </a:lnTo>
                    <a:lnTo>
                      <a:pt x="382555" y="219270"/>
                    </a:lnTo>
                    <a:lnTo>
                      <a:pt x="373224" y="331237"/>
                    </a:lnTo>
                    <a:lnTo>
                      <a:pt x="317241" y="331237"/>
                    </a:lnTo>
                    <a:lnTo>
                      <a:pt x="298579" y="396551"/>
                    </a:lnTo>
                    <a:lnTo>
                      <a:pt x="289249" y="443204"/>
                    </a:lnTo>
                    <a:lnTo>
                      <a:pt x="205273" y="583163"/>
                    </a:lnTo>
                    <a:lnTo>
                      <a:pt x="4665" y="844421"/>
                    </a:lnTo>
                    <a:lnTo>
                      <a:pt x="0" y="1031033"/>
                    </a:lnTo>
                    <a:lnTo>
                      <a:pt x="27992" y="1087016"/>
                    </a:lnTo>
                    <a:lnTo>
                      <a:pt x="167951" y="1236306"/>
                    </a:lnTo>
                    <a:lnTo>
                      <a:pt x="363894" y="1073021"/>
                    </a:lnTo>
                    <a:cubicBezTo>
                      <a:pt x="377890" y="1069911"/>
                      <a:pt x="392178" y="1067907"/>
                      <a:pt x="405881" y="1063690"/>
                    </a:cubicBezTo>
                    <a:cubicBezTo>
                      <a:pt x="412528" y="1061645"/>
                      <a:pt x="417642" y="1055222"/>
                      <a:pt x="424543" y="1054359"/>
                    </a:cubicBezTo>
                    <a:cubicBezTo>
                      <a:pt x="443060" y="1052044"/>
                      <a:pt x="461865" y="1054359"/>
                      <a:pt x="480526" y="1054359"/>
                    </a:cubicBezTo>
                    <a:lnTo>
                      <a:pt x="788437" y="1035698"/>
                    </a:lnTo>
                    <a:lnTo>
                      <a:pt x="825759" y="1017037"/>
                    </a:lnTo>
                    <a:lnTo>
                      <a:pt x="919065" y="877078"/>
                    </a:lnTo>
                    <a:lnTo>
                      <a:pt x="919065" y="774441"/>
                    </a:lnTo>
                    <a:lnTo>
                      <a:pt x="867747" y="550506"/>
                    </a:lnTo>
                    <a:cubicBezTo>
                      <a:pt x="869302" y="534955"/>
                      <a:pt x="866401" y="518279"/>
                      <a:pt x="872412" y="503853"/>
                    </a:cubicBezTo>
                    <a:cubicBezTo>
                      <a:pt x="875087" y="497433"/>
                      <a:pt x="886155" y="499441"/>
                      <a:pt x="891073" y="494523"/>
                    </a:cubicBezTo>
                    <a:cubicBezTo>
                      <a:pt x="895991" y="489605"/>
                      <a:pt x="900404" y="475861"/>
                      <a:pt x="900404" y="475861"/>
                    </a:cubicBezTo>
                    <a:lnTo>
                      <a:pt x="1049694" y="391886"/>
                    </a:lnTo>
                    <a:lnTo>
                      <a:pt x="998375" y="270588"/>
                    </a:lnTo>
                    <a:cubicBezTo>
                      <a:pt x="958271" y="250536"/>
                      <a:pt x="961053" y="265836"/>
                      <a:pt x="961053" y="242596"/>
                    </a:cubicBezTo>
                    <a:lnTo>
                      <a:pt x="765110" y="0"/>
                    </a:lnTo>
                  </a:path>
                </a:pathLst>
              </a:custGeom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 7"/>
              <p:cNvSpPr/>
              <p:nvPr/>
            </p:nvSpPr>
            <p:spPr>
              <a:xfrm>
                <a:off x="11135987" y="3442996"/>
                <a:ext cx="312576" cy="368559"/>
              </a:xfrm>
              <a:custGeom>
                <a:avLst/>
                <a:gdLst>
                  <a:gd name="connsiteX0" fmla="*/ 261257 w 312576"/>
                  <a:gd name="connsiteY0" fmla="*/ 0 h 368559"/>
                  <a:gd name="connsiteX1" fmla="*/ 261257 w 312576"/>
                  <a:gd name="connsiteY1" fmla="*/ 0 h 368559"/>
                  <a:gd name="connsiteX2" fmla="*/ 205274 w 312576"/>
                  <a:gd name="connsiteY2" fmla="*/ 13996 h 368559"/>
                  <a:gd name="connsiteX3" fmla="*/ 0 w 312576"/>
                  <a:gd name="connsiteY3" fmla="*/ 88641 h 368559"/>
                  <a:gd name="connsiteX4" fmla="*/ 23327 w 312576"/>
                  <a:gd name="connsiteY4" fmla="*/ 135294 h 368559"/>
                  <a:gd name="connsiteX5" fmla="*/ 135294 w 312576"/>
                  <a:gd name="connsiteY5" fmla="*/ 265922 h 368559"/>
                  <a:gd name="connsiteX6" fmla="*/ 181947 w 312576"/>
                  <a:gd name="connsiteY6" fmla="*/ 368559 h 368559"/>
                  <a:gd name="connsiteX7" fmla="*/ 256592 w 312576"/>
                  <a:gd name="connsiteY7" fmla="*/ 195943 h 368559"/>
                  <a:gd name="connsiteX8" fmla="*/ 265923 w 312576"/>
                  <a:gd name="connsiteY8" fmla="*/ 149290 h 368559"/>
                  <a:gd name="connsiteX9" fmla="*/ 312576 w 312576"/>
                  <a:gd name="connsiteY9" fmla="*/ 37322 h 368559"/>
                  <a:gd name="connsiteX10" fmla="*/ 261257 w 312576"/>
                  <a:gd name="connsiteY10" fmla="*/ 0 h 36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576" h="368559">
                    <a:moveTo>
                      <a:pt x="261257" y="0"/>
                    </a:moveTo>
                    <a:lnTo>
                      <a:pt x="261257" y="0"/>
                    </a:lnTo>
                    <a:cubicBezTo>
                      <a:pt x="211625" y="14890"/>
                      <a:pt x="230840" y="13996"/>
                      <a:pt x="205274" y="13996"/>
                    </a:cubicBezTo>
                    <a:lnTo>
                      <a:pt x="0" y="88641"/>
                    </a:lnTo>
                    <a:cubicBezTo>
                      <a:pt x="24976" y="128601"/>
                      <a:pt x="23327" y="111292"/>
                      <a:pt x="23327" y="135294"/>
                    </a:cubicBezTo>
                    <a:lnTo>
                      <a:pt x="135294" y="265922"/>
                    </a:lnTo>
                    <a:lnTo>
                      <a:pt x="181947" y="368559"/>
                    </a:lnTo>
                    <a:lnTo>
                      <a:pt x="256592" y="195943"/>
                    </a:lnTo>
                    <a:lnTo>
                      <a:pt x="265923" y="149290"/>
                    </a:lnTo>
                    <a:lnTo>
                      <a:pt x="312576" y="37322"/>
                    </a:lnTo>
                    <a:lnTo>
                      <a:pt x="26125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384695" y="4805265"/>
              <a:ext cx="56123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000"/>
              </a:lvl1pPr>
            </a:lstStyle>
            <a:p>
              <a:r>
                <a:rPr lang="en-GB" dirty="0"/>
                <a:t>Si </a:t>
              </a:r>
              <a:r>
                <a:rPr lang="en-GB" dirty="0" err="1"/>
                <a:t>fornisce</a:t>
              </a:r>
              <a:r>
                <a:rPr lang="en-GB" dirty="0"/>
                <a:t> </a:t>
              </a:r>
              <a:r>
                <a:rPr lang="en-GB" dirty="0" err="1"/>
                <a:t>all’interpolatore</a:t>
              </a:r>
              <a:r>
                <a:rPr lang="en-GB" dirty="0"/>
                <a:t> </a:t>
              </a:r>
              <a:r>
                <a:rPr lang="en-GB" dirty="0" err="1"/>
                <a:t>l’area</a:t>
              </a:r>
              <a:r>
                <a:rPr lang="en-GB" dirty="0"/>
                <a:t> </a:t>
              </a:r>
              <a:r>
                <a:rPr lang="en-GB" dirty="0" err="1"/>
                <a:t>all’interno</a:t>
              </a:r>
              <a:r>
                <a:rPr lang="en-GB" dirty="0"/>
                <a:t> </a:t>
              </a:r>
              <a:r>
                <a:rPr lang="en-GB" dirty="0" err="1"/>
                <a:t>della</a:t>
              </a:r>
              <a:r>
                <a:rPr lang="en-GB" dirty="0"/>
                <a:t> quale </a:t>
              </a:r>
              <a:r>
                <a:rPr lang="en-GB" dirty="0" err="1"/>
                <a:t>i</a:t>
              </a:r>
              <a:r>
                <a:rPr lang="en-GB" dirty="0"/>
                <a:t> </a:t>
              </a:r>
              <a:r>
                <a:rPr lang="en-GB" dirty="0" err="1"/>
                <a:t>punti</a:t>
              </a:r>
              <a:r>
                <a:rPr lang="en-GB" dirty="0"/>
                <a:t> non </a:t>
              </a:r>
              <a:r>
                <a:rPr lang="en-GB" dirty="0" err="1"/>
                <a:t>possono</a:t>
              </a:r>
              <a:r>
                <a:rPr lang="en-GB" dirty="0"/>
                <a:t> </a:t>
              </a:r>
              <a:r>
                <a:rPr lang="en-GB" dirty="0" err="1"/>
                <a:t>essere</a:t>
              </a:r>
              <a:r>
                <a:rPr lang="en-GB" dirty="0"/>
                <a:t> </a:t>
              </a:r>
              <a:r>
                <a:rPr lang="en-GB" dirty="0" err="1"/>
                <a:t>usati</a:t>
              </a:r>
              <a:r>
                <a:rPr lang="en-GB" dirty="0"/>
                <a:t> per </a:t>
              </a:r>
              <a:r>
                <a:rPr lang="en-GB" dirty="0" err="1"/>
                <a:t>l’interpolazione</a:t>
              </a:r>
              <a:r>
                <a:rPr lang="en-GB" dirty="0"/>
                <a:t>.</a:t>
              </a:r>
            </a:p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dirty="0" err="1" smtClean="0"/>
              <a:t>Interpolazione</a:t>
            </a:r>
            <a:r>
              <a:rPr lang="en-GB" dirty="0" smtClean="0"/>
              <a:t> </a:t>
            </a:r>
            <a:r>
              <a:rPr lang="en-GB" dirty="0" err="1" smtClean="0"/>
              <a:t>guidata</a:t>
            </a:r>
            <a:r>
              <a:rPr lang="en-GB" dirty="0" smtClean="0"/>
              <a:t> </a:t>
            </a:r>
            <a:r>
              <a:rPr lang="en-GB" dirty="0" err="1" smtClean="0"/>
              <a:t>dall’intuizione</a:t>
            </a:r>
            <a:r>
              <a:rPr lang="en-GB" dirty="0" smtClean="0"/>
              <a:t> </a:t>
            </a:r>
            <a:r>
              <a:rPr lang="en-GB" dirty="0" err="1" smtClean="0"/>
              <a:t>idraulica</a:t>
            </a:r>
            <a:endParaRPr lang="en-GB" dirty="0"/>
          </a:p>
        </p:txBody>
      </p:sp>
      <p:sp>
        <p:nvSpPr>
          <p:cNvPr id="3" name="Figura a mano libera 2"/>
          <p:cNvSpPr/>
          <p:nvPr/>
        </p:nvSpPr>
        <p:spPr>
          <a:xfrm>
            <a:off x="7776967" y="2309327"/>
            <a:ext cx="3657600" cy="2561253"/>
          </a:xfrm>
          <a:custGeom>
            <a:avLst/>
            <a:gdLst>
              <a:gd name="connsiteX0" fmla="*/ 0 w 3657600"/>
              <a:gd name="connsiteY0" fmla="*/ 0 h 2561253"/>
              <a:gd name="connsiteX1" fmla="*/ 79310 w 3657600"/>
              <a:gd name="connsiteY1" fmla="*/ 284583 h 2561253"/>
              <a:gd name="connsiteX2" fmla="*/ 214604 w 3657600"/>
              <a:gd name="connsiteY2" fmla="*/ 471195 h 2561253"/>
              <a:gd name="connsiteX3" fmla="*/ 373224 w 3657600"/>
              <a:gd name="connsiteY3" fmla="*/ 569167 h 2561253"/>
              <a:gd name="connsiteX4" fmla="*/ 648477 w 3657600"/>
              <a:gd name="connsiteY4" fmla="*/ 625151 h 2561253"/>
              <a:gd name="connsiteX5" fmla="*/ 844420 w 3657600"/>
              <a:gd name="connsiteY5" fmla="*/ 564502 h 2561253"/>
              <a:gd name="connsiteX6" fmla="*/ 1068355 w 3657600"/>
              <a:gd name="connsiteY6" fmla="*/ 513183 h 2561253"/>
              <a:gd name="connsiteX7" fmla="*/ 1236306 w 3657600"/>
              <a:gd name="connsiteY7" fmla="*/ 527179 h 2561253"/>
              <a:gd name="connsiteX8" fmla="*/ 1278294 w 3657600"/>
              <a:gd name="connsiteY8" fmla="*/ 835089 h 2561253"/>
              <a:gd name="connsiteX9" fmla="*/ 1296955 w 3657600"/>
              <a:gd name="connsiteY9" fmla="*/ 947057 h 2561253"/>
              <a:gd name="connsiteX10" fmla="*/ 1390261 w 3657600"/>
              <a:gd name="connsiteY10" fmla="*/ 1124338 h 2561253"/>
              <a:gd name="connsiteX11" fmla="*/ 1548882 w 3657600"/>
              <a:gd name="connsiteY11" fmla="*/ 1217644 h 2561253"/>
              <a:gd name="connsiteX12" fmla="*/ 1716833 w 3657600"/>
              <a:gd name="connsiteY12" fmla="*/ 1348273 h 2561253"/>
              <a:gd name="connsiteX13" fmla="*/ 1987420 w 3657600"/>
              <a:gd name="connsiteY13" fmla="*/ 1436914 h 2561253"/>
              <a:gd name="connsiteX14" fmla="*/ 2253343 w 3657600"/>
              <a:gd name="connsiteY14" fmla="*/ 1544216 h 2561253"/>
              <a:gd name="connsiteX15" fmla="*/ 2486608 w 3657600"/>
              <a:gd name="connsiteY15" fmla="*/ 1572208 h 2561253"/>
              <a:gd name="connsiteX16" fmla="*/ 2701212 w 3657600"/>
              <a:gd name="connsiteY16" fmla="*/ 1637522 h 2561253"/>
              <a:gd name="connsiteX17" fmla="*/ 2943808 w 3657600"/>
              <a:gd name="connsiteY17" fmla="*/ 1791477 h 2561253"/>
              <a:gd name="connsiteX18" fmla="*/ 3107094 w 3657600"/>
              <a:gd name="connsiteY18" fmla="*/ 1940767 h 2561253"/>
              <a:gd name="connsiteX19" fmla="*/ 3200400 w 3657600"/>
              <a:gd name="connsiteY19" fmla="*/ 2108718 h 2561253"/>
              <a:gd name="connsiteX20" fmla="*/ 3331028 w 3657600"/>
              <a:gd name="connsiteY20" fmla="*/ 2383971 h 2561253"/>
              <a:gd name="connsiteX21" fmla="*/ 3517641 w 3657600"/>
              <a:gd name="connsiteY21" fmla="*/ 2523930 h 2561253"/>
              <a:gd name="connsiteX22" fmla="*/ 3657600 w 3657600"/>
              <a:gd name="connsiteY22" fmla="*/ 2561253 h 25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57600" h="2561253">
                <a:moveTo>
                  <a:pt x="0" y="0"/>
                </a:moveTo>
                <a:cubicBezTo>
                  <a:pt x="21771" y="103025"/>
                  <a:pt x="43543" y="206051"/>
                  <a:pt x="79310" y="284583"/>
                </a:cubicBezTo>
                <a:cubicBezTo>
                  <a:pt x="115077" y="363116"/>
                  <a:pt x="165618" y="423764"/>
                  <a:pt x="214604" y="471195"/>
                </a:cubicBezTo>
                <a:cubicBezTo>
                  <a:pt x="263590" y="518626"/>
                  <a:pt x="300912" y="543508"/>
                  <a:pt x="373224" y="569167"/>
                </a:cubicBezTo>
                <a:cubicBezTo>
                  <a:pt x="445536" y="594826"/>
                  <a:pt x="569944" y="625928"/>
                  <a:pt x="648477" y="625151"/>
                </a:cubicBezTo>
                <a:cubicBezTo>
                  <a:pt x="727010" y="624374"/>
                  <a:pt x="774440" y="583163"/>
                  <a:pt x="844420" y="564502"/>
                </a:cubicBezTo>
                <a:cubicBezTo>
                  <a:pt x="914400" y="545841"/>
                  <a:pt x="1003041" y="519403"/>
                  <a:pt x="1068355" y="513183"/>
                </a:cubicBezTo>
                <a:cubicBezTo>
                  <a:pt x="1133669" y="506963"/>
                  <a:pt x="1201316" y="473528"/>
                  <a:pt x="1236306" y="527179"/>
                </a:cubicBezTo>
                <a:cubicBezTo>
                  <a:pt x="1271296" y="580830"/>
                  <a:pt x="1268186" y="765109"/>
                  <a:pt x="1278294" y="835089"/>
                </a:cubicBezTo>
                <a:cubicBezTo>
                  <a:pt x="1288402" y="905069"/>
                  <a:pt x="1278294" y="898849"/>
                  <a:pt x="1296955" y="947057"/>
                </a:cubicBezTo>
                <a:cubicBezTo>
                  <a:pt x="1315616" y="995265"/>
                  <a:pt x="1348273" y="1079240"/>
                  <a:pt x="1390261" y="1124338"/>
                </a:cubicBezTo>
                <a:cubicBezTo>
                  <a:pt x="1432249" y="1169436"/>
                  <a:pt x="1494453" y="1180322"/>
                  <a:pt x="1548882" y="1217644"/>
                </a:cubicBezTo>
                <a:cubicBezTo>
                  <a:pt x="1603311" y="1254966"/>
                  <a:pt x="1643743" y="1311728"/>
                  <a:pt x="1716833" y="1348273"/>
                </a:cubicBezTo>
                <a:cubicBezTo>
                  <a:pt x="1789923" y="1384818"/>
                  <a:pt x="1898002" y="1404257"/>
                  <a:pt x="1987420" y="1436914"/>
                </a:cubicBezTo>
                <a:cubicBezTo>
                  <a:pt x="2076838" y="1469571"/>
                  <a:pt x="2170145" y="1521667"/>
                  <a:pt x="2253343" y="1544216"/>
                </a:cubicBezTo>
                <a:cubicBezTo>
                  <a:pt x="2336541" y="1566765"/>
                  <a:pt x="2411963" y="1556657"/>
                  <a:pt x="2486608" y="1572208"/>
                </a:cubicBezTo>
                <a:cubicBezTo>
                  <a:pt x="2561253" y="1587759"/>
                  <a:pt x="2625012" y="1600977"/>
                  <a:pt x="2701212" y="1637522"/>
                </a:cubicBezTo>
                <a:cubicBezTo>
                  <a:pt x="2777412" y="1674067"/>
                  <a:pt x="2876161" y="1740936"/>
                  <a:pt x="2943808" y="1791477"/>
                </a:cubicBezTo>
                <a:cubicBezTo>
                  <a:pt x="3011455" y="1842018"/>
                  <a:pt x="3064329" y="1887894"/>
                  <a:pt x="3107094" y="1940767"/>
                </a:cubicBezTo>
                <a:cubicBezTo>
                  <a:pt x="3149859" y="1993640"/>
                  <a:pt x="3163078" y="2034851"/>
                  <a:pt x="3200400" y="2108718"/>
                </a:cubicBezTo>
                <a:cubicBezTo>
                  <a:pt x="3237722" y="2182585"/>
                  <a:pt x="3278155" y="2314769"/>
                  <a:pt x="3331028" y="2383971"/>
                </a:cubicBezTo>
                <a:cubicBezTo>
                  <a:pt x="3383901" y="2453173"/>
                  <a:pt x="3463212" y="2494383"/>
                  <a:pt x="3517641" y="2523930"/>
                </a:cubicBezTo>
                <a:cubicBezTo>
                  <a:pt x="3572070" y="2553477"/>
                  <a:pt x="3614835" y="2557365"/>
                  <a:pt x="3657600" y="2561253"/>
                </a:cubicBezTo>
              </a:path>
            </a:pathLst>
          </a:custGeom>
          <a:noFill/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6941877" y="1548882"/>
            <a:ext cx="5015204" cy="4082142"/>
          </a:xfrm>
          <a:custGeom>
            <a:avLst/>
            <a:gdLst>
              <a:gd name="connsiteX0" fmla="*/ 1894114 w 5015204"/>
              <a:gd name="connsiteY0" fmla="*/ 55983 h 4035489"/>
              <a:gd name="connsiteX1" fmla="*/ 223935 w 5015204"/>
              <a:gd name="connsiteY1" fmla="*/ 1133669 h 4035489"/>
              <a:gd name="connsiteX2" fmla="*/ 340567 w 5015204"/>
              <a:gd name="connsiteY2" fmla="*/ 1348273 h 4035489"/>
              <a:gd name="connsiteX3" fmla="*/ 583163 w 5015204"/>
              <a:gd name="connsiteY3" fmla="*/ 1782147 h 4035489"/>
              <a:gd name="connsiteX4" fmla="*/ 583163 w 5015204"/>
              <a:gd name="connsiteY4" fmla="*/ 1828800 h 4035489"/>
              <a:gd name="connsiteX5" fmla="*/ 466531 w 5015204"/>
              <a:gd name="connsiteY5" fmla="*/ 1950098 h 4035489"/>
              <a:gd name="connsiteX6" fmla="*/ 457200 w 5015204"/>
              <a:gd name="connsiteY6" fmla="*/ 2071396 h 4035489"/>
              <a:gd name="connsiteX7" fmla="*/ 489857 w 5015204"/>
              <a:gd name="connsiteY7" fmla="*/ 2174032 h 4035489"/>
              <a:gd name="connsiteX8" fmla="*/ 345233 w 5015204"/>
              <a:gd name="connsiteY8" fmla="*/ 2258008 h 4035489"/>
              <a:gd name="connsiteX9" fmla="*/ 195943 w 5015204"/>
              <a:gd name="connsiteY9" fmla="*/ 2369975 h 4035489"/>
              <a:gd name="connsiteX10" fmla="*/ 111967 w 5015204"/>
              <a:gd name="connsiteY10" fmla="*/ 2388636 h 4035489"/>
              <a:gd name="connsiteX11" fmla="*/ 27992 w 5015204"/>
              <a:gd name="connsiteY11" fmla="*/ 2719873 h 4035489"/>
              <a:gd name="connsiteX12" fmla="*/ 0 w 5015204"/>
              <a:gd name="connsiteY12" fmla="*/ 2943808 h 4035489"/>
              <a:gd name="connsiteX13" fmla="*/ 97972 w 5015204"/>
              <a:gd name="connsiteY13" fmla="*/ 3195734 h 4035489"/>
              <a:gd name="connsiteX14" fmla="*/ 312576 w 5015204"/>
              <a:gd name="connsiteY14" fmla="*/ 3233057 h 4035489"/>
              <a:gd name="connsiteX15" fmla="*/ 359229 w 5015204"/>
              <a:gd name="connsiteY15" fmla="*/ 3228392 h 4035489"/>
              <a:gd name="connsiteX16" fmla="*/ 592494 w 5015204"/>
              <a:gd name="connsiteY16" fmla="*/ 3032449 h 4035489"/>
              <a:gd name="connsiteX17" fmla="*/ 751114 w 5015204"/>
              <a:gd name="connsiteY17" fmla="*/ 2715208 h 4035489"/>
              <a:gd name="connsiteX18" fmla="*/ 919065 w 5015204"/>
              <a:gd name="connsiteY18" fmla="*/ 2491273 h 4035489"/>
              <a:gd name="connsiteX19" fmla="*/ 956388 w 5015204"/>
              <a:gd name="connsiteY19" fmla="*/ 2463281 h 4035489"/>
              <a:gd name="connsiteX20" fmla="*/ 1115008 w 5015204"/>
              <a:gd name="connsiteY20" fmla="*/ 2505269 h 4035489"/>
              <a:gd name="connsiteX21" fmla="*/ 1152331 w 5015204"/>
              <a:gd name="connsiteY21" fmla="*/ 2533261 h 4035489"/>
              <a:gd name="connsiteX22" fmla="*/ 1427584 w 5015204"/>
              <a:gd name="connsiteY22" fmla="*/ 2635898 h 4035489"/>
              <a:gd name="connsiteX23" fmla="*/ 1660849 w 5015204"/>
              <a:gd name="connsiteY23" fmla="*/ 2738534 h 4035489"/>
              <a:gd name="connsiteX24" fmla="*/ 1791478 w 5015204"/>
              <a:gd name="connsiteY24" fmla="*/ 2822510 h 4035489"/>
              <a:gd name="connsiteX25" fmla="*/ 1828800 w 5015204"/>
              <a:gd name="connsiteY25" fmla="*/ 2677885 h 4035489"/>
              <a:gd name="connsiteX26" fmla="*/ 1828800 w 5015204"/>
              <a:gd name="connsiteY26" fmla="*/ 2631232 h 4035489"/>
              <a:gd name="connsiteX27" fmla="*/ 1758821 w 5015204"/>
              <a:gd name="connsiteY27" fmla="*/ 2369975 h 4035489"/>
              <a:gd name="connsiteX28" fmla="*/ 1730829 w 5015204"/>
              <a:gd name="connsiteY28" fmla="*/ 2323322 h 4035489"/>
              <a:gd name="connsiteX29" fmla="*/ 1684176 w 5015204"/>
              <a:gd name="connsiteY29" fmla="*/ 2127379 h 4035489"/>
              <a:gd name="connsiteX30" fmla="*/ 1866123 w 5015204"/>
              <a:gd name="connsiteY30" fmla="*/ 1987420 h 4035489"/>
              <a:gd name="connsiteX31" fmla="*/ 2118049 w 5015204"/>
              <a:gd name="connsiteY31" fmla="*/ 2010747 h 4035489"/>
              <a:gd name="connsiteX32" fmla="*/ 2318657 w 5015204"/>
              <a:gd name="connsiteY32" fmla="*/ 2216020 h 4035489"/>
              <a:gd name="connsiteX33" fmla="*/ 2458616 w 5015204"/>
              <a:gd name="connsiteY33" fmla="*/ 2244012 h 4035489"/>
              <a:gd name="connsiteX34" fmla="*/ 2691882 w 5015204"/>
              <a:gd name="connsiteY34" fmla="*/ 2383971 h 4035489"/>
              <a:gd name="connsiteX35" fmla="*/ 2738535 w 5015204"/>
              <a:gd name="connsiteY35" fmla="*/ 2402632 h 4035489"/>
              <a:gd name="connsiteX36" fmla="*/ 2869163 w 5015204"/>
              <a:gd name="connsiteY36" fmla="*/ 2533261 h 4035489"/>
              <a:gd name="connsiteX37" fmla="*/ 3027784 w 5015204"/>
              <a:gd name="connsiteY37" fmla="*/ 2733869 h 4035489"/>
              <a:gd name="connsiteX38" fmla="*/ 2995127 w 5015204"/>
              <a:gd name="connsiteY38" fmla="*/ 3130420 h 4035489"/>
              <a:gd name="connsiteX39" fmla="*/ 2967135 w 5015204"/>
              <a:gd name="connsiteY39" fmla="*/ 3354355 h 4035489"/>
              <a:gd name="connsiteX40" fmla="*/ 2836506 w 5015204"/>
              <a:gd name="connsiteY40" fmla="*/ 3559628 h 4035489"/>
              <a:gd name="connsiteX41" fmla="*/ 2780523 w 5015204"/>
              <a:gd name="connsiteY41" fmla="*/ 3690257 h 4035489"/>
              <a:gd name="connsiteX42" fmla="*/ 3177074 w 5015204"/>
              <a:gd name="connsiteY42" fmla="*/ 3872204 h 4035489"/>
              <a:gd name="connsiteX43" fmla="*/ 3615612 w 5015204"/>
              <a:gd name="connsiteY43" fmla="*/ 3956179 h 4035489"/>
              <a:gd name="connsiteX44" fmla="*/ 3755572 w 5015204"/>
              <a:gd name="connsiteY44" fmla="*/ 3979506 h 4035489"/>
              <a:gd name="connsiteX45" fmla="*/ 3960845 w 5015204"/>
              <a:gd name="connsiteY45" fmla="*/ 3928187 h 4035489"/>
              <a:gd name="connsiteX46" fmla="*/ 4194110 w 5015204"/>
              <a:gd name="connsiteY46" fmla="*/ 4035489 h 4035489"/>
              <a:gd name="connsiteX47" fmla="*/ 5015204 w 5015204"/>
              <a:gd name="connsiteY47" fmla="*/ 2043404 h 4035489"/>
              <a:gd name="connsiteX48" fmla="*/ 4926563 w 5015204"/>
              <a:gd name="connsiteY48" fmla="*/ 2043404 h 4035489"/>
              <a:gd name="connsiteX49" fmla="*/ 4716625 w 5015204"/>
              <a:gd name="connsiteY49" fmla="*/ 2174032 h 4035489"/>
              <a:gd name="connsiteX50" fmla="*/ 4558004 w 5015204"/>
              <a:gd name="connsiteY50" fmla="*/ 2211355 h 4035489"/>
              <a:gd name="connsiteX51" fmla="*/ 4520682 w 5015204"/>
              <a:gd name="connsiteY51" fmla="*/ 2230016 h 4035489"/>
              <a:gd name="connsiteX52" fmla="*/ 4324739 w 5015204"/>
              <a:gd name="connsiteY52" fmla="*/ 2267338 h 4035489"/>
              <a:gd name="connsiteX53" fmla="*/ 4212772 w 5015204"/>
              <a:gd name="connsiteY53" fmla="*/ 2155371 h 4035489"/>
              <a:gd name="connsiteX54" fmla="*/ 4184780 w 5015204"/>
              <a:gd name="connsiteY54" fmla="*/ 1903445 h 4035489"/>
              <a:gd name="connsiteX55" fmla="*/ 4175449 w 5015204"/>
              <a:gd name="connsiteY55" fmla="*/ 1768151 h 4035489"/>
              <a:gd name="connsiteX56" fmla="*/ 4100804 w 5015204"/>
              <a:gd name="connsiteY56" fmla="*/ 1572208 h 4035489"/>
              <a:gd name="connsiteX57" fmla="*/ 4035490 w 5015204"/>
              <a:gd name="connsiteY57" fmla="*/ 1553547 h 4035489"/>
              <a:gd name="connsiteX58" fmla="*/ 3774233 w 5015204"/>
              <a:gd name="connsiteY58" fmla="*/ 1441579 h 4035489"/>
              <a:gd name="connsiteX59" fmla="*/ 3652935 w 5015204"/>
              <a:gd name="connsiteY59" fmla="*/ 1404257 h 4035489"/>
              <a:gd name="connsiteX60" fmla="*/ 3601616 w 5015204"/>
              <a:gd name="connsiteY60" fmla="*/ 1464906 h 4035489"/>
              <a:gd name="connsiteX61" fmla="*/ 3489649 w 5015204"/>
              <a:gd name="connsiteY61" fmla="*/ 1497563 h 4035489"/>
              <a:gd name="connsiteX62" fmla="*/ 3447661 w 5015204"/>
              <a:gd name="connsiteY62" fmla="*/ 1198983 h 4035489"/>
              <a:gd name="connsiteX63" fmla="*/ 3359021 w 5015204"/>
              <a:gd name="connsiteY63" fmla="*/ 1031032 h 4035489"/>
              <a:gd name="connsiteX64" fmla="*/ 3284376 w 5015204"/>
              <a:gd name="connsiteY64" fmla="*/ 769775 h 4035489"/>
              <a:gd name="connsiteX65" fmla="*/ 3125755 w 5015204"/>
              <a:gd name="connsiteY65" fmla="*/ 569167 h 4035489"/>
              <a:gd name="connsiteX66" fmla="*/ 3055776 w 5015204"/>
              <a:gd name="connsiteY66" fmla="*/ 485192 h 4035489"/>
              <a:gd name="connsiteX67" fmla="*/ 2897155 w 5015204"/>
              <a:gd name="connsiteY67" fmla="*/ 466530 h 4035489"/>
              <a:gd name="connsiteX68" fmla="*/ 2738535 w 5015204"/>
              <a:gd name="connsiteY68" fmla="*/ 471196 h 4035489"/>
              <a:gd name="connsiteX69" fmla="*/ 2631233 w 5015204"/>
              <a:gd name="connsiteY69" fmla="*/ 415212 h 4035489"/>
              <a:gd name="connsiteX70" fmla="*/ 2500604 w 5015204"/>
              <a:gd name="connsiteY70" fmla="*/ 419877 h 4035489"/>
              <a:gd name="connsiteX71" fmla="*/ 2332653 w 5015204"/>
              <a:gd name="connsiteY71" fmla="*/ 200608 h 4035489"/>
              <a:gd name="connsiteX72" fmla="*/ 2057400 w 5015204"/>
              <a:gd name="connsiteY72" fmla="*/ 51318 h 4035489"/>
              <a:gd name="connsiteX73" fmla="*/ 2010747 w 5015204"/>
              <a:gd name="connsiteY73" fmla="*/ 46653 h 4035489"/>
              <a:gd name="connsiteX74" fmla="*/ 1982755 w 5015204"/>
              <a:gd name="connsiteY74" fmla="*/ 37322 h 4035489"/>
              <a:gd name="connsiteX75" fmla="*/ 1936102 w 5015204"/>
              <a:gd name="connsiteY75" fmla="*/ 0 h 4035489"/>
              <a:gd name="connsiteX0" fmla="*/ 1894114 w 5015204"/>
              <a:gd name="connsiteY0" fmla="*/ 10263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  <a:gd name="connsiteX0" fmla="*/ 1959428 w 5015204"/>
              <a:gd name="connsiteY0" fmla="*/ 2332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15204" h="4082142">
                <a:moveTo>
                  <a:pt x="1959428" y="23326"/>
                </a:moveTo>
                <a:lnTo>
                  <a:pt x="223935" y="1180322"/>
                </a:lnTo>
                <a:lnTo>
                  <a:pt x="340567" y="1394926"/>
                </a:lnTo>
                <a:lnTo>
                  <a:pt x="583163" y="1828800"/>
                </a:lnTo>
                <a:lnTo>
                  <a:pt x="583163" y="1875453"/>
                </a:lnTo>
                <a:lnTo>
                  <a:pt x="466531" y="1996751"/>
                </a:lnTo>
                <a:lnTo>
                  <a:pt x="457200" y="2118049"/>
                </a:lnTo>
                <a:lnTo>
                  <a:pt x="489857" y="2220685"/>
                </a:lnTo>
                <a:lnTo>
                  <a:pt x="345233" y="2304661"/>
                </a:lnTo>
                <a:lnTo>
                  <a:pt x="195943" y="2416628"/>
                </a:lnTo>
                <a:lnTo>
                  <a:pt x="111967" y="2435289"/>
                </a:lnTo>
                <a:lnTo>
                  <a:pt x="27992" y="2766526"/>
                </a:lnTo>
                <a:lnTo>
                  <a:pt x="0" y="2990461"/>
                </a:lnTo>
                <a:lnTo>
                  <a:pt x="97972" y="3242387"/>
                </a:lnTo>
                <a:lnTo>
                  <a:pt x="312576" y="3279710"/>
                </a:lnTo>
                <a:lnTo>
                  <a:pt x="359229" y="3275045"/>
                </a:lnTo>
                <a:lnTo>
                  <a:pt x="592494" y="3079102"/>
                </a:lnTo>
                <a:lnTo>
                  <a:pt x="751114" y="2761861"/>
                </a:lnTo>
                <a:lnTo>
                  <a:pt x="919065" y="2537926"/>
                </a:lnTo>
                <a:lnTo>
                  <a:pt x="956388" y="2509934"/>
                </a:lnTo>
                <a:lnTo>
                  <a:pt x="1115008" y="2551922"/>
                </a:lnTo>
                <a:lnTo>
                  <a:pt x="1152331" y="2579914"/>
                </a:lnTo>
                <a:lnTo>
                  <a:pt x="1427584" y="2682551"/>
                </a:lnTo>
                <a:lnTo>
                  <a:pt x="1660849" y="2785187"/>
                </a:lnTo>
                <a:lnTo>
                  <a:pt x="1791478" y="2869163"/>
                </a:lnTo>
                <a:lnTo>
                  <a:pt x="1828800" y="2724538"/>
                </a:lnTo>
                <a:lnTo>
                  <a:pt x="1828800" y="2677885"/>
                </a:lnTo>
                <a:lnTo>
                  <a:pt x="1758821" y="2416628"/>
                </a:lnTo>
                <a:cubicBezTo>
                  <a:pt x="1738192" y="2375372"/>
                  <a:pt x="1749994" y="2389142"/>
                  <a:pt x="1730829" y="2369975"/>
                </a:cubicBezTo>
                <a:lnTo>
                  <a:pt x="1684176" y="2174032"/>
                </a:lnTo>
                <a:lnTo>
                  <a:pt x="1866123" y="2034073"/>
                </a:lnTo>
                <a:lnTo>
                  <a:pt x="2118049" y="2057400"/>
                </a:lnTo>
                <a:lnTo>
                  <a:pt x="2318657" y="2262673"/>
                </a:lnTo>
                <a:lnTo>
                  <a:pt x="2458616" y="2290665"/>
                </a:lnTo>
                <a:lnTo>
                  <a:pt x="2691882" y="2430624"/>
                </a:lnTo>
                <a:cubicBezTo>
                  <a:pt x="2741585" y="2440565"/>
                  <a:pt x="2738535" y="2424096"/>
                  <a:pt x="2738535" y="2449285"/>
                </a:cubicBezTo>
                <a:lnTo>
                  <a:pt x="2869163" y="2579914"/>
                </a:lnTo>
                <a:lnTo>
                  <a:pt x="3027784" y="2780522"/>
                </a:lnTo>
                <a:lnTo>
                  <a:pt x="2995127" y="3177073"/>
                </a:lnTo>
                <a:lnTo>
                  <a:pt x="2967135" y="3401008"/>
                </a:lnTo>
                <a:lnTo>
                  <a:pt x="2836506" y="3606281"/>
                </a:lnTo>
                <a:lnTo>
                  <a:pt x="2780523" y="3736910"/>
                </a:lnTo>
                <a:lnTo>
                  <a:pt x="3177074" y="3918857"/>
                </a:lnTo>
                <a:lnTo>
                  <a:pt x="3615612" y="4002832"/>
                </a:lnTo>
                <a:lnTo>
                  <a:pt x="3755572" y="4026159"/>
                </a:lnTo>
                <a:lnTo>
                  <a:pt x="3960845" y="3974840"/>
                </a:lnTo>
                <a:lnTo>
                  <a:pt x="4194110" y="4082142"/>
                </a:lnTo>
                <a:lnTo>
                  <a:pt x="5015204" y="2090057"/>
                </a:lnTo>
                <a:lnTo>
                  <a:pt x="4926563" y="2090057"/>
                </a:lnTo>
                <a:lnTo>
                  <a:pt x="4716625" y="2220685"/>
                </a:lnTo>
                <a:lnTo>
                  <a:pt x="4558004" y="2258008"/>
                </a:lnTo>
                <a:lnTo>
                  <a:pt x="4520682" y="2276669"/>
                </a:lnTo>
                <a:lnTo>
                  <a:pt x="4324739" y="2313991"/>
                </a:lnTo>
                <a:lnTo>
                  <a:pt x="4212772" y="2202024"/>
                </a:lnTo>
                <a:lnTo>
                  <a:pt x="4184780" y="1950098"/>
                </a:lnTo>
                <a:cubicBezTo>
                  <a:pt x="4174463" y="1836620"/>
                  <a:pt x="4175449" y="1881814"/>
                  <a:pt x="4175449" y="1814804"/>
                </a:cubicBezTo>
                <a:lnTo>
                  <a:pt x="4100804" y="1618861"/>
                </a:lnTo>
                <a:cubicBezTo>
                  <a:pt x="4055136" y="1596027"/>
                  <a:pt x="4077391" y="1600200"/>
                  <a:pt x="4035490" y="1600200"/>
                </a:cubicBezTo>
                <a:lnTo>
                  <a:pt x="3774233" y="1488232"/>
                </a:lnTo>
                <a:lnTo>
                  <a:pt x="3652935" y="1450910"/>
                </a:lnTo>
                <a:lnTo>
                  <a:pt x="3601616" y="1511559"/>
                </a:lnTo>
                <a:lnTo>
                  <a:pt x="3489649" y="1544216"/>
                </a:lnTo>
                <a:lnTo>
                  <a:pt x="3447661" y="1245636"/>
                </a:lnTo>
                <a:lnTo>
                  <a:pt x="3359021" y="1077685"/>
                </a:lnTo>
                <a:lnTo>
                  <a:pt x="3284376" y="816428"/>
                </a:lnTo>
                <a:lnTo>
                  <a:pt x="3125755" y="615820"/>
                </a:lnTo>
                <a:lnTo>
                  <a:pt x="3055776" y="531845"/>
                </a:lnTo>
                <a:lnTo>
                  <a:pt x="2897155" y="513183"/>
                </a:lnTo>
                <a:lnTo>
                  <a:pt x="2738535" y="517849"/>
                </a:lnTo>
                <a:lnTo>
                  <a:pt x="2631233" y="461865"/>
                </a:lnTo>
                <a:lnTo>
                  <a:pt x="2500604" y="466530"/>
                </a:lnTo>
                <a:lnTo>
                  <a:pt x="2332653" y="247261"/>
                </a:lnTo>
                <a:lnTo>
                  <a:pt x="2057400" y="97971"/>
                </a:lnTo>
                <a:cubicBezTo>
                  <a:pt x="2041849" y="96416"/>
                  <a:pt x="2026029" y="96581"/>
                  <a:pt x="2010747" y="93306"/>
                </a:cubicBezTo>
                <a:cubicBezTo>
                  <a:pt x="1960711" y="82584"/>
                  <a:pt x="2011828" y="83975"/>
                  <a:pt x="1982755" y="83975"/>
                </a:cubicBezTo>
                <a:lnTo>
                  <a:pt x="1959429" y="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6727273" y="2379306"/>
            <a:ext cx="4721290" cy="3498980"/>
            <a:chOff x="6727273" y="2379306"/>
            <a:chExt cx="4721290" cy="3498980"/>
          </a:xfrm>
        </p:grpSpPr>
        <p:sp>
          <p:nvSpPr>
            <p:cNvPr id="8" name="Figura a mano libera 7"/>
            <p:cNvSpPr/>
            <p:nvPr/>
          </p:nvSpPr>
          <p:spPr>
            <a:xfrm>
              <a:off x="6727273" y="3097763"/>
              <a:ext cx="3540967" cy="2780523"/>
            </a:xfrm>
            <a:custGeom>
              <a:avLst/>
              <a:gdLst>
                <a:gd name="connsiteX0" fmla="*/ 2668555 w 3540967"/>
                <a:gd name="connsiteY0" fmla="*/ 634482 h 2780523"/>
                <a:gd name="connsiteX1" fmla="*/ 2668555 w 3540967"/>
                <a:gd name="connsiteY1" fmla="*/ 634482 h 2780523"/>
                <a:gd name="connsiteX2" fmla="*/ 2327988 w 3540967"/>
                <a:gd name="connsiteY2" fmla="*/ 531845 h 2780523"/>
                <a:gd name="connsiteX3" fmla="*/ 2290665 w 3540967"/>
                <a:gd name="connsiteY3" fmla="*/ 513184 h 2780523"/>
                <a:gd name="connsiteX4" fmla="*/ 2281335 w 3540967"/>
                <a:gd name="connsiteY4" fmla="*/ 494523 h 2780523"/>
                <a:gd name="connsiteX5" fmla="*/ 2262674 w 3540967"/>
                <a:gd name="connsiteY5" fmla="*/ 485192 h 2780523"/>
                <a:gd name="connsiteX6" fmla="*/ 2253343 w 3540967"/>
                <a:gd name="connsiteY6" fmla="*/ 475861 h 2780523"/>
                <a:gd name="connsiteX7" fmla="*/ 2122714 w 3540967"/>
                <a:gd name="connsiteY7" fmla="*/ 317241 h 2780523"/>
                <a:gd name="connsiteX8" fmla="*/ 2029408 w 3540967"/>
                <a:gd name="connsiteY8" fmla="*/ 396551 h 2780523"/>
                <a:gd name="connsiteX9" fmla="*/ 2015412 w 3540967"/>
                <a:gd name="connsiteY9" fmla="*/ 461866 h 2780523"/>
                <a:gd name="connsiteX10" fmla="*/ 1950098 w 3540967"/>
                <a:gd name="connsiteY10" fmla="*/ 648478 h 2780523"/>
                <a:gd name="connsiteX11" fmla="*/ 1950098 w 3540967"/>
                <a:gd name="connsiteY11" fmla="*/ 835090 h 2780523"/>
                <a:gd name="connsiteX12" fmla="*/ 2010747 w 3540967"/>
                <a:gd name="connsiteY12" fmla="*/ 1096347 h 2780523"/>
                <a:gd name="connsiteX13" fmla="*/ 1987420 w 3540967"/>
                <a:gd name="connsiteY13" fmla="*/ 1268964 h 2780523"/>
                <a:gd name="connsiteX14" fmla="*/ 1931437 w 3540967"/>
                <a:gd name="connsiteY14" fmla="*/ 1268964 h 2780523"/>
                <a:gd name="connsiteX15" fmla="*/ 1819469 w 3540967"/>
                <a:gd name="connsiteY15" fmla="*/ 1110343 h 2780523"/>
                <a:gd name="connsiteX16" fmla="*/ 1791478 w 3540967"/>
                <a:gd name="connsiteY16" fmla="*/ 1045029 h 2780523"/>
                <a:gd name="connsiteX17" fmla="*/ 1726163 w 3540967"/>
                <a:gd name="connsiteY17" fmla="*/ 895739 h 2780523"/>
                <a:gd name="connsiteX18" fmla="*/ 1558212 w 3540967"/>
                <a:gd name="connsiteY18" fmla="*/ 867747 h 2780523"/>
                <a:gd name="connsiteX19" fmla="*/ 1436914 w 3540967"/>
                <a:gd name="connsiteY19" fmla="*/ 839755 h 2780523"/>
                <a:gd name="connsiteX20" fmla="*/ 1404257 w 3540967"/>
                <a:gd name="connsiteY20" fmla="*/ 681135 h 2780523"/>
                <a:gd name="connsiteX21" fmla="*/ 1408922 w 3540967"/>
                <a:gd name="connsiteY21" fmla="*/ 569168 h 2780523"/>
                <a:gd name="connsiteX22" fmla="*/ 1203649 w 3540967"/>
                <a:gd name="connsiteY22" fmla="*/ 382555 h 2780523"/>
                <a:gd name="connsiteX23" fmla="*/ 1194318 w 3540967"/>
                <a:gd name="connsiteY23" fmla="*/ 307910 h 2780523"/>
                <a:gd name="connsiteX24" fmla="*/ 1138335 w 3540967"/>
                <a:gd name="connsiteY24" fmla="*/ 37323 h 2780523"/>
                <a:gd name="connsiteX25" fmla="*/ 1091682 w 3540967"/>
                <a:gd name="connsiteY25" fmla="*/ 18661 h 2780523"/>
                <a:gd name="connsiteX26" fmla="*/ 951722 w 3540967"/>
                <a:gd name="connsiteY26" fmla="*/ 0 h 2780523"/>
                <a:gd name="connsiteX27" fmla="*/ 704461 w 3540967"/>
                <a:gd name="connsiteY27" fmla="*/ 0 h 2780523"/>
                <a:gd name="connsiteX28" fmla="*/ 667139 w 3540967"/>
                <a:gd name="connsiteY28" fmla="*/ 23327 h 2780523"/>
                <a:gd name="connsiteX29" fmla="*/ 573833 w 3540967"/>
                <a:gd name="connsiteY29" fmla="*/ 163286 h 2780523"/>
                <a:gd name="connsiteX30" fmla="*/ 424543 w 3540967"/>
                <a:gd name="connsiteY30" fmla="*/ 233266 h 2780523"/>
                <a:gd name="connsiteX31" fmla="*/ 377890 w 3540967"/>
                <a:gd name="connsiteY31" fmla="*/ 195943 h 2780523"/>
                <a:gd name="connsiteX32" fmla="*/ 228600 w 3540967"/>
                <a:gd name="connsiteY32" fmla="*/ 167951 h 2780523"/>
                <a:gd name="connsiteX33" fmla="*/ 172616 w 3540967"/>
                <a:gd name="connsiteY33" fmla="*/ 158621 h 2780523"/>
                <a:gd name="connsiteX34" fmla="*/ 125963 w 3540967"/>
                <a:gd name="connsiteY34" fmla="*/ 163286 h 2780523"/>
                <a:gd name="connsiteX35" fmla="*/ 0 w 3540967"/>
                <a:gd name="connsiteY35" fmla="*/ 457200 h 2780523"/>
                <a:gd name="connsiteX36" fmla="*/ 9331 w 3540967"/>
                <a:gd name="connsiteY36" fmla="*/ 513184 h 2780523"/>
                <a:gd name="connsiteX37" fmla="*/ 158620 w 3540967"/>
                <a:gd name="connsiteY37" fmla="*/ 718457 h 2780523"/>
                <a:gd name="connsiteX38" fmla="*/ 377890 w 3540967"/>
                <a:gd name="connsiteY38" fmla="*/ 811764 h 2780523"/>
                <a:gd name="connsiteX39" fmla="*/ 564502 w 3540967"/>
                <a:gd name="connsiteY39" fmla="*/ 611155 h 2780523"/>
                <a:gd name="connsiteX40" fmla="*/ 573833 w 3540967"/>
                <a:gd name="connsiteY40" fmla="*/ 555172 h 2780523"/>
                <a:gd name="connsiteX41" fmla="*/ 723122 w 3540967"/>
                <a:gd name="connsiteY41" fmla="*/ 480527 h 2780523"/>
                <a:gd name="connsiteX42" fmla="*/ 881743 w 3540967"/>
                <a:gd name="connsiteY42" fmla="*/ 513184 h 2780523"/>
                <a:gd name="connsiteX43" fmla="*/ 1059025 w 3540967"/>
                <a:gd name="connsiteY43" fmla="*/ 746449 h 2780523"/>
                <a:gd name="connsiteX44" fmla="*/ 1096347 w 3540967"/>
                <a:gd name="connsiteY44" fmla="*/ 793102 h 2780523"/>
                <a:gd name="connsiteX45" fmla="*/ 1189653 w 3540967"/>
                <a:gd name="connsiteY45" fmla="*/ 970384 h 2780523"/>
                <a:gd name="connsiteX46" fmla="*/ 1054359 w 3540967"/>
                <a:gd name="connsiteY46" fmla="*/ 1133670 h 2780523"/>
                <a:gd name="connsiteX47" fmla="*/ 961053 w 3540967"/>
                <a:gd name="connsiteY47" fmla="*/ 1404257 h 2780523"/>
                <a:gd name="connsiteX48" fmla="*/ 830425 w 3540967"/>
                <a:gd name="connsiteY48" fmla="*/ 1674845 h 2780523"/>
                <a:gd name="connsiteX49" fmla="*/ 597159 w 3540967"/>
                <a:gd name="connsiteY49" fmla="*/ 1824135 h 2780523"/>
                <a:gd name="connsiteX50" fmla="*/ 559837 w 3540967"/>
                <a:gd name="connsiteY50" fmla="*/ 1842796 h 2780523"/>
                <a:gd name="connsiteX51" fmla="*/ 466531 w 3540967"/>
                <a:gd name="connsiteY51" fmla="*/ 1908110 h 2780523"/>
                <a:gd name="connsiteX52" fmla="*/ 438539 w 3540967"/>
                <a:gd name="connsiteY52" fmla="*/ 1945433 h 2780523"/>
                <a:gd name="connsiteX53" fmla="*/ 293914 w 3540967"/>
                <a:gd name="connsiteY53" fmla="*/ 2066731 h 2780523"/>
                <a:gd name="connsiteX54" fmla="*/ 391886 w 3540967"/>
                <a:gd name="connsiteY54" fmla="*/ 2453951 h 2780523"/>
                <a:gd name="connsiteX55" fmla="*/ 774441 w 3540967"/>
                <a:gd name="connsiteY55" fmla="*/ 2738535 h 2780523"/>
                <a:gd name="connsiteX56" fmla="*/ 3540967 w 3540967"/>
                <a:gd name="connsiteY56" fmla="*/ 2780523 h 2780523"/>
                <a:gd name="connsiteX57" fmla="*/ 3139751 w 3540967"/>
                <a:gd name="connsiteY57" fmla="*/ 2542592 h 2780523"/>
                <a:gd name="connsiteX58" fmla="*/ 3093098 w 3540967"/>
                <a:gd name="connsiteY58" fmla="*/ 2519266 h 2780523"/>
                <a:gd name="connsiteX59" fmla="*/ 2999792 w 3540967"/>
                <a:gd name="connsiteY59" fmla="*/ 2313992 h 2780523"/>
                <a:gd name="connsiteX60" fmla="*/ 2999792 w 3540967"/>
                <a:gd name="connsiteY60" fmla="*/ 2248678 h 2780523"/>
                <a:gd name="connsiteX61" fmla="*/ 2976465 w 3540967"/>
                <a:gd name="connsiteY61" fmla="*/ 2090057 h 2780523"/>
                <a:gd name="connsiteX62" fmla="*/ 3107094 w 3540967"/>
                <a:gd name="connsiteY62" fmla="*/ 1819470 h 2780523"/>
                <a:gd name="connsiteX63" fmla="*/ 3116425 w 3540967"/>
                <a:gd name="connsiteY63" fmla="*/ 1754155 h 2780523"/>
                <a:gd name="connsiteX64" fmla="*/ 3181739 w 3540967"/>
                <a:gd name="connsiteY64" fmla="*/ 1600200 h 2780523"/>
                <a:gd name="connsiteX65" fmla="*/ 3442996 w 3540967"/>
                <a:gd name="connsiteY65" fmla="*/ 1506894 h 2780523"/>
                <a:gd name="connsiteX66" fmla="*/ 3489649 w 3540967"/>
                <a:gd name="connsiteY66" fmla="*/ 1478902 h 2780523"/>
                <a:gd name="connsiteX67" fmla="*/ 3540967 w 3540967"/>
                <a:gd name="connsiteY67" fmla="*/ 1282959 h 2780523"/>
                <a:gd name="connsiteX68" fmla="*/ 3540967 w 3540967"/>
                <a:gd name="connsiteY68" fmla="*/ 1189653 h 2780523"/>
                <a:gd name="connsiteX69" fmla="*/ 3382347 w 3540967"/>
                <a:gd name="connsiteY69" fmla="*/ 1040364 h 2780523"/>
                <a:gd name="connsiteX70" fmla="*/ 3345025 w 3540967"/>
                <a:gd name="connsiteY70" fmla="*/ 1012372 h 2780523"/>
                <a:gd name="connsiteX71" fmla="*/ 3205065 w 3540967"/>
                <a:gd name="connsiteY71" fmla="*/ 965719 h 2780523"/>
                <a:gd name="connsiteX72" fmla="*/ 3093098 w 3540967"/>
                <a:gd name="connsiteY72" fmla="*/ 825759 h 2780523"/>
                <a:gd name="connsiteX73" fmla="*/ 2757196 w 3540967"/>
                <a:gd name="connsiteY73" fmla="*/ 629817 h 2780523"/>
                <a:gd name="connsiteX74" fmla="*/ 2635898 w 3540967"/>
                <a:gd name="connsiteY74" fmla="*/ 592494 h 2780523"/>
                <a:gd name="connsiteX0" fmla="*/ 2668555 w 3540967"/>
                <a:gd name="connsiteY0" fmla="*/ 634482 h 2780523"/>
                <a:gd name="connsiteX1" fmla="*/ 2668555 w 3540967"/>
                <a:gd name="connsiteY1" fmla="*/ 634482 h 2780523"/>
                <a:gd name="connsiteX2" fmla="*/ 2327988 w 3540967"/>
                <a:gd name="connsiteY2" fmla="*/ 531845 h 2780523"/>
                <a:gd name="connsiteX3" fmla="*/ 2290665 w 3540967"/>
                <a:gd name="connsiteY3" fmla="*/ 513184 h 2780523"/>
                <a:gd name="connsiteX4" fmla="*/ 2281335 w 3540967"/>
                <a:gd name="connsiteY4" fmla="*/ 494523 h 2780523"/>
                <a:gd name="connsiteX5" fmla="*/ 2262674 w 3540967"/>
                <a:gd name="connsiteY5" fmla="*/ 485192 h 2780523"/>
                <a:gd name="connsiteX6" fmla="*/ 2253343 w 3540967"/>
                <a:gd name="connsiteY6" fmla="*/ 475861 h 2780523"/>
                <a:gd name="connsiteX7" fmla="*/ 2122714 w 3540967"/>
                <a:gd name="connsiteY7" fmla="*/ 317241 h 2780523"/>
                <a:gd name="connsiteX8" fmla="*/ 2029408 w 3540967"/>
                <a:gd name="connsiteY8" fmla="*/ 396551 h 2780523"/>
                <a:gd name="connsiteX9" fmla="*/ 2015412 w 3540967"/>
                <a:gd name="connsiteY9" fmla="*/ 461866 h 2780523"/>
                <a:gd name="connsiteX10" fmla="*/ 1950098 w 3540967"/>
                <a:gd name="connsiteY10" fmla="*/ 648478 h 2780523"/>
                <a:gd name="connsiteX11" fmla="*/ 1950098 w 3540967"/>
                <a:gd name="connsiteY11" fmla="*/ 835090 h 2780523"/>
                <a:gd name="connsiteX12" fmla="*/ 2010747 w 3540967"/>
                <a:gd name="connsiteY12" fmla="*/ 1096347 h 2780523"/>
                <a:gd name="connsiteX13" fmla="*/ 1987420 w 3540967"/>
                <a:gd name="connsiteY13" fmla="*/ 1268964 h 2780523"/>
                <a:gd name="connsiteX14" fmla="*/ 1931437 w 3540967"/>
                <a:gd name="connsiteY14" fmla="*/ 1268964 h 2780523"/>
                <a:gd name="connsiteX15" fmla="*/ 1819469 w 3540967"/>
                <a:gd name="connsiteY15" fmla="*/ 1110343 h 2780523"/>
                <a:gd name="connsiteX16" fmla="*/ 1791478 w 3540967"/>
                <a:gd name="connsiteY16" fmla="*/ 1045029 h 2780523"/>
                <a:gd name="connsiteX17" fmla="*/ 1726163 w 3540967"/>
                <a:gd name="connsiteY17" fmla="*/ 895739 h 2780523"/>
                <a:gd name="connsiteX18" fmla="*/ 1558212 w 3540967"/>
                <a:gd name="connsiteY18" fmla="*/ 867747 h 2780523"/>
                <a:gd name="connsiteX19" fmla="*/ 1436914 w 3540967"/>
                <a:gd name="connsiteY19" fmla="*/ 839755 h 2780523"/>
                <a:gd name="connsiteX20" fmla="*/ 1404257 w 3540967"/>
                <a:gd name="connsiteY20" fmla="*/ 681135 h 2780523"/>
                <a:gd name="connsiteX21" fmla="*/ 1408922 w 3540967"/>
                <a:gd name="connsiteY21" fmla="*/ 569168 h 2780523"/>
                <a:gd name="connsiteX22" fmla="*/ 1203649 w 3540967"/>
                <a:gd name="connsiteY22" fmla="*/ 382555 h 2780523"/>
                <a:gd name="connsiteX23" fmla="*/ 1194318 w 3540967"/>
                <a:gd name="connsiteY23" fmla="*/ 307910 h 2780523"/>
                <a:gd name="connsiteX24" fmla="*/ 1138335 w 3540967"/>
                <a:gd name="connsiteY24" fmla="*/ 37323 h 2780523"/>
                <a:gd name="connsiteX25" fmla="*/ 1091682 w 3540967"/>
                <a:gd name="connsiteY25" fmla="*/ 18661 h 2780523"/>
                <a:gd name="connsiteX26" fmla="*/ 951722 w 3540967"/>
                <a:gd name="connsiteY26" fmla="*/ 0 h 2780523"/>
                <a:gd name="connsiteX27" fmla="*/ 704461 w 3540967"/>
                <a:gd name="connsiteY27" fmla="*/ 0 h 2780523"/>
                <a:gd name="connsiteX28" fmla="*/ 667139 w 3540967"/>
                <a:gd name="connsiteY28" fmla="*/ 23327 h 2780523"/>
                <a:gd name="connsiteX29" fmla="*/ 573833 w 3540967"/>
                <a:gd name="connsiteY29" fmla="*/ 163286 h 2780523"/>
                <a:gd name="connsiteX30" fmla="*/ 424543 w 3540967"/>
                <a:gd name="connsiteY30" fmla="*/ 233266 h 2780523"/>
                <a:gd name="connsiteX31" fmla="*/ 377890 w 3540967"/>
                <a:gd name="connsiteY31" fmla="*/ 195943 h 2780523"/>
                <a:gd name="connsiteX32" fmla="*/ 228600 w 3540967"/>
                <a:gd name="connsiteY32" fmla="*/ 167951 h 2780523"/>
                <a:gd name="connsiteX33" fmla="*/ 172616 w 3540967"/>
                <a:gd name="connsiteY33" fmla="*/ 158621 h 2780523"/>
                <a:gd name="connsiteX34" fmla="*/ 125963 w 3540967"/>
                <a:gd name="connsiteY34" fmla="*/ 163286 h 2780523"/>
                <a:gd name="connsiteX35" fmla="*/ 0 w 3540967"/>
                <a:gd name="connsiteY35" fmla="*/ 457200 h 2780523"/>
                <a:gd name="connsiteX36" fmla="*/ 9331 w 3540967"/>
                <a:gd name="connsiteY36" fmla="*/ 513184 h 2780523"/>
                <a:gd name="connsiteX37" fmla="*/ 158620 w 3540967"/>
                <a:gd name="connsiteY37" fmla="*/ 718457 h 2780523"/>
                <a:gd name="connsiteX38" fmla="*/ 377890 w 3540967"/>
                <a:gd name="connsiteY38" fmla="*/ 811764 h 2780523"/>
                <a:gd name="connsiteX39" fmla="*/ 564502 w 3540967"/>
                <a:gd name="connsiteY39" fmla="*/ 611155 h 2780523"/>
                <a:gd name="connsiteX40" fmla="*/ 573833 w 3540967"/>
                <a:gd name="connsiteY40" fmla="*/ 555172 h 2780523"/>
                <a:gd name="connsiteX41" fmla="*/ 723122 w 3540967"/>
                <a:gd name="connsiteY41" fmla="*/ 480527 h 2780523"/>
                <a:gd name="connsiteX42" fmla="*/ 881743 w 3540967"/>
                <a:gd name="connsiteY42" fmla="*/ 513184 h 2780523"/>
                <a:gd name="connsiteX43" fmla="*/ 1059025 w 3540967"/>
                <a:gd name="connsiteY43" fmla="*/ 746449 h 2780523"/>
                <a:gd name="connsiteX44" fmla="*/ 1096347 w 3540967"/>
                <a:gd name="connsiteY44" fmla="*/ 793102 h 2780523"/>
                <a:gd name="connsiteX45" fmla="*/ 1189653 w 3540967"/>
                <a:gd name="connsiteY45" fmla="*/ 970384 h 2780523"/>
                <a:gd name="connsiteX46" fmla="*/ 1054359 w 3540967"/>
                <a:gd name="connsiteY46" fmla="*/ 1133670 h 2780523"/>
                <a:gd name="connsiteX47" fmla="*/ 961053 w 3540967"/>
                <a:gd name="connsiteY47" fmla="*/ 1404257 h 2780523"/>
                <a:gd name="connsiteX48" fmla="*/ 830425 w 3540967"/>
                <a:gd name="connsiteY48" fmla="*/ 1674845 h 2780523"/>
                <a:gd name="connsiteX49" fmla="*/ 597159 w 3540967"/>
                <a:gd name="connsiteY49" fmla="*/ 1824135 h 2780523"/>
                <a:gd name="connsiteX50" fmla="*/ 559837 w 3540967"/>
                <a:gd name="connsiteY50" fmla="*/ 1842796 h 2780523"/>
                <a:gd name="connsiteX51" fmla="*/ 466531 w 3540967"/>
                <a:gd name="connsiteY51" fmla="*/ 1908110 h 2780523"/>
                <a:gd name="connsiteX52" fmla="*/ 438539 w 3540967"/>
                <a:gd name="connsiteY52" fmla="*/ 1945433 h 2780523"/>
                <a:gd name="connsiteX53" fmla="*/ 293914 w 3540967"/>
                <a:gd name="connsiteY53" fmla="*/ 2066731 h 2780523"/>
                <a:gd name="connsiteX54" fmla="*/ 391886 w 3540967"/>
                <a:gd name="connsiteY54" fmla="*/ 2453951 h 2780523"/>
                <a:gd name="connsiteX55" fmla="*/ 774441 w 3540967"/>
                <a:gd name="connsiteY55" fmla="*/ 2738535 h 2780523"/>
                <a:gd name="connsiteX56" fmla="*/ 3540967 w 3540967"/>
                <a:gd name="connsiteY56" fmla="*/ 2780523 h 2780523"/>
                <a:gd name="connsiteX57" fmla="*/ 3139751 w 3540967"/>
                <a:gd name="connsiteY57" fmla="*/ 2542592 h 2780523"/>
                <a:gd name="connsiteX58" fmla="*/ 3093098 w 3540967"/>
                <a:gd name="connsiteY58" fmla="*/ 2519266 h 2780523"/>
                <a:gd name="connsiteX59" fmla="*/ 2999792 w 3540967"/>
                <a:gd name="connsiteY59" fmla="*/ 2313992 h 2780523"/>
                <a:gd name="connsiteX60" fmla="*/ 2999792 w 3540967"/>
                <a:gd name="connsiteY60" fmla="*/ 2248678 h 2780523"/>
                <a:gd name="connsiteX61" fmla="*/ 2976465 w 3540967"/>
                <a:gd name="connsiteY61" fmla="*/ 2090057 h 2780523"/>
                <a:gd name="connsiteX62" fmla="*/ 3107094 w 3540967"/>
                <a:gd name="connsiteY62" fmla="*/ 1819470 h 2780523"/>
                <a:gd name="connsiteX63" fmla="*/ 3116425 w 3540967"/>
                <a:gd name="connsiteY63" fmla="*/ 1754155 h 2780523"/>
                <a:gd name="connsiteX64" fmla="*/ 3181739 w 3540967"/>
                <a:gd name="connsiteY64" fmla="*/ 1600200 h 2780523"/>
                <a:gd name="connsiteX65" fmla="*/ 3442996 w 3540967"/>
                <a:gd name="connsiteY65" fmla="*/ 1506894 h 2780523"/>
                <a:gd name="connsiteX66" fmla="*/ 3489649 w 3540967"/>
                <a:gd name="connsiteY66" fmla="*/ 1478902 h 2780523"/>
                <a:gd name="connsiteX67" fmla="*/ 3540967 w 3540967"/>
                <a:gd name="connsiteY67" fmla="*/ 1282959 h 2780523"/>
                <a:gd name="connsiteX68" fmla="*/ 3540967 w 3540967"/>
                <a:gd name="connsiteY68" fmla="*/ 1189653 h 2780523"/>
                <a:gd name="connsiteX69" fmla="*/ 3382347 w 3540967"/>
                <a:gd name="connsiteY69" fmla="*/ 1040364 h 2780523"/>
                <a:gd name="connsiteX70" fmla="*/ 3345025 w 3540967"/>
                <a:gd name="connsiteY70" fmla="*/ 1012372 h 2780523"/>
                <a:gd name="connsiteX71" fmla="*/ 3205065 w 3540967"/>
                <a:gd name="connsiteY71" fmla="*/ 965719 h 2780523"/>
                <a:gd name="connsiteX72" fmla="*/ 3093098 w 3540967"/>
                <a:gd name="connsiteY72" fmla="*/ 825759 h 2780523"/>
                <a:gd name="connsiteX73" fmla="*/ 2682551 w 3540967"/>
                <a:gd name="connsiteY73" fmla="*/ 620486 h 2780523"/>
                <a:gd name="connsiteX74" fmla="*/ 2635898 w 3540967"/>
                <a:gd name="connsiteY74" fmla="*/ 592494 h 278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540967" h="2780523">
                  <a:moveTo>
                    <a:pt x="2668555" y="634482"/>
                  </a:moveTo>
                  <a:lnTo>
                    <a:pt x="2668555" y="634482"/>
                  </a:lnTo>
                  <a:lnTo>
                    <a:pt x="2327988" y="531845"/>
                  </a:lnTo>
                  <a:cubicBezTo>
                    <a:pt x="2315547" y="525625"/>
                    <a:pt x="2301526" y="521873"/>
                    <a:pt x="2290665" y="513184"/>
                  </a:cubicBezTo>
                  <a:cubicBezTo>
                    <a:pt x="2285234" y="508840"/>
                    <a:pt x="2286252" y="499441"/>
                    <a:pt x="2281335" y="494523"/>
                  </a:cubicBezTo>
                  <a:cubicBezTo>
                    <a:pt x="2276417" y="489605"/>
                    <a:pt x="2268461" y="489050"/>
                    <a:pt x="2262674" y="485192"/>
                  </a:cubicBezTo>
                  <a:cubicBezTo>
                    <a:pt x="2259014" y="482752"/>
                    <a:pt x="2256453" y="478971"/>
                    <a:pt x="2253343" y="475861"/>
                  </a:cubicBezTo>
                  <a:lnTo>
                    <a:pt x="2122714" y="317241"/>
                  </a:lnTo>
                  <a:lnTo>
                    <a:pt x="2029408" y="396551"/>
                  </a:lnTo>
                  <a:cubicBezTo>
                    <a:pt x="2012136" y="442611"/>
                    <a:pt x="2015412" y="420587"/>
                    <a:pt x="2015412" y="461866"/>
                  </a:cubicBezTo>
                  <a:lnTo>
                    <a:pt x="1950098" y="648478"/>
                  </a:lnTo>
                  <a:lnTo>
                    <a:pt x="1950098" y="835090"/>
                  </a:lnTo>
                  <a:lnTo>
                    <a:pt x="2010747" y="1096347"/>
                  </a:lnTo>
                  <a:lnTo>
                    <a:pt x="1987420" y="1268964"/>
                  </a:lnTo>
                  <a:lnTo>
                    <a:pt x="1931437" y="1268964"/>
                  </a:lnTo>
                  <a:lnTo>
                    <a:pt x="1819469" y="1110343"/>
                  </a:lnTo>
                  <a:cubicBezTo>
                    <a:pt x="1785880" y="1065556"/>
                    <a:pt x="1791478" y="1088572"/>
                    <a:pt x="1791478" y="1045029"/>
                  </a:cubicBezTo>
                  <a:lnTo>
                    <a:pt x="1726163" y="895739"/>
                  </a:lnTo>
                  <a:lnTo>
                    <a:pt x="1558212" y="867747"/>
                  </a:lnTo>
                  <a:lnTo>
                    <a:pt x="1436914" y="839755"/>
                  </a:lnTo>
                  <a:lnTo>
                    <a:pt x="1404257" y="681135"/>
                  </a:lnTo>
                  <a:lnTo>
                    <a:pt x="1408922" y="569168"/>
                  </a:lnTo>
                  <a:lnTo>
                    <a:pt x="1203649" y="382555"/>
                  </a:lnTo>
                  <a:cubicBezTo>
                    <a:pt x="1192488" y="326753"/>
                    <a:pt x="1194318" y="351761"/>
                    <a:pt x="1194318" y="307910"/>
                  </a:cubicBezTo>
                  <a:lnTo>
                    <a:pt x="1138335" y="37323"/>
                  </a:lnTo>
                  <a:cubicBezTo>
                    <a:pt x="1098230" y="17270"/>
                    <a:pt x="1114922" y="18661"/>
                    <a:pt x="1091682" y="18661"/>
                  </a:cubicBezTo>
                  <a:lnTo>
                    <a:pt x="951722" y="0"/>
                  </a:lnTo>
                  <a:lnTo>
                    <a:pt x="704461" y="0"/>
                  </a:lnTo>
                  <a:cubicBezTo>
                    <a:pt x="664227" y="15088"/>
                    <a:pt x="667139" y="709"/>
                    <a:pt x="667139" y="23327"/>
                  </a:cubicBezTo>
                  <a:lnTo>
                    <a:pt x="573833" y="163286"/>
                  </a:lnTo>
                  <a:lnTo>
                    <a:pt x="424543" y="233266"/>
                  </a:lnTo>
                  <a:cubicBezTo>
                    <a:pt x="383701" y="202635"/>
                    <a:pt x="398216" y="216271"/>
                    <a:pt x="377890" y="195943"/>
                  </a:cubicBezTo>
                  <a:lnTo>
                    <a:pt x="228600" y="167951"/>
                  </a:lnTo>
                  <a:cubicBezTo>
                    <a:pt x="209939" y="164841"/>
                    <a:pt x="191515" y="159480"/>
                    <a:pt x="172616" y="158621"/>
                  </a:cubicBezTo>
                  <a:cubicBezTo>
                    <a:pt x="157004" y="157911"/>
                    <a:pt x="125963" y="163286"/>
                    <a:pt x="125963" y="163286"/>
                  </a:cubicBezTo>
                  <a:lnTo>
                    <a:pt x="0" y="457200"/>
                  </a:lnTo>
                  <a:cubicBezTo>
                    <a:pt x="9941" y="506903"/>
                    <a:pt x="9331" y="487994"/>
                    <a:pt x="9331" y="513184"/>
                  </a:cubicBezTo>
                  <a:lnTo>
                    <a:pt x="158620" y="718457"/>
                  </a:lnTo>
                  <a:lnTo>
                    <a:pt x="377890" y="811764"/>
                  </a:lnTo>
                  <a:lnTo>
                    <a:pt x="564502" y="611155"/>
                  </a:lnTo>
                  <a:cubicBezTo>
                    <a:pt x="574443" y="561452"/>
                    <a:pt x="573833" y="580361"/>
                    <a:pt x="573833" y="555172"/>
                  </a:cubicBezTo>
                  <a:lnTo>
                    <a:pt x="723122" y="480527"/>
                  </a:lnTo>
                  <a:lnTo>
                    <a:pt x="881743" y="513184"/>
                  </a:lnTo>
                  <a:lnTo>
                    <a:pt x="1059025" y="746449"/>
                  </a:lnTo>
                  <a:cubicBezTo>
                    <a:pt x="1089655" y="787291"/>
                    <a:pt x="1076019" y="772776"/>
                    <a:pt x="1096347" y="793102"/>
                  </a:cubicBezTo>
                  <a:lnTo>
                    <a:pt x="1189653" y="970384"/>
                  </a:lnTo>
                  <a:lnTo>
                    <a:pt x="1054359" y="1133670"/>
                  </a:lnTo>
                  <a:lnTo>
                    <a:pt x="961053" y="1404257"/>
                  </a:lnTo>
                  <a:lnTo>
                    <a:pt x="830425" y="1674845"/>
                  </a:lnTo>
                  <a:lnTo>
                    <a:pt x="597159" y="1824135"/>
                  </a:lnTo>
                  <a:lnTo>
                    <a:pt x="559837" y="1842796"/>
                  </a:lnTo>
                  <a:lnTo>
                    <a:pt x="466531" y="1908110"/>
                  </a:lnTo>
                  <a:lnTo>
                    <a:pt x="438539" y="1945433"/>
                  </a:lnTo>
                  <a:lnTo>
                    <a:pt x="293914" y="2066731"/>
                  </a:lnTo>
                  <a:lnTo>
                    <a:pt x="391886" y="2453951"/>
                  </a:lnTo>
                  <a:lnTo>
                    <a:pt x="774441" y="2738535"/>
                  </a:lnTo>
                  <a:lnTo>
                    <a:pt x="3540967" y="2780523"/>
                  </a:lnTo>
                  <a:lnTo>
                    <a:pt x="3139751" y="2542592"/>
                  </a:lnTo>
                  <a:cubicBezTo>
                    <a:pt x="3090119" y="2527702"/>
                    <a:pt x="3093098" y="2544832"/>
                    <a:pt x="3093098" y="2519266"/>
                  </a:cubicBezTo>
                  <a:lnTo>
                    <a:pt x="2999792" y="2313992"/>
                  </a:lnTo>
                  <a:lnTo>
                    <a:pt x="2999792" y="2248678"/>
                  </a:lnTo>
                  <a:lnTo>
                    <a:pt x="2976465" y="2090057"/>
                  </a:lnTo>
                  <a:lnTo>
                    <a:pt x="3107094" y="1819470"/>
                  </a:lnTo>
                  <a:cubicBezTo>
                    <a:pt x="3117645" y="1766717"/>
                    <a:pt x="3116425" y="1788676"/>
                    <a:pt x="3116425" y="1754155"/>
                  </a:cubicBezTo>
                  <a:lnTo>
                    <a:pt x="3181739" y="1600200"/>
                  </a:lnTo>
                  <a:lnTo>
                    <a:pt x="3442996" y="1506894"/>
                  </a:lnTo>
                  <a:cubicBezTo>
                    <a:pt x="3482806" y="1477036"/>
                    <a:pt x="3464767" y="1478902"/>
                    <a:pt x="3489649" y="1478902"/>
                  </a:cubicBezTo>
                  <a:lnTo>
                    <a:pt x="3540967" y="1282959"/>
                  </a:lnTo>
                  <a:lnTo>
                    <a:pt x="3540967" y="1189653"/>
                  </a:lnTo>
                  <a:lnTo>
                    <a:pt x="3382347" y="1040364"/>
                  </a:lnTo>
                  <a:lnTo>
                    <a:pt x="3345025" y="1012372"/>
                  </a:lnTo>
                  <a:lnTo>
                    <a:pt x="3205065" y="965719"/>
                  </a:lnTo>
                  <a:lnTo>
                    <a:pt x="3093098" y="825759"/>
                  </a:lnTo>
                  <a:lnTo>
                    <a:pt x="2682551" y="620486"/>
                  </a:lnTo>
                  <a:lnTo>
                    <a:pt x="2635898" y="592494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9451812" y="2379306"/>
              <a:ext cx="1049694" cy="1236306"/>
            </a:xfrm>
            <a:custGeom>
              <a:avLst/>
              <a:gdLst>
                <a:gd name="connsiteX0" fmla="*/ 690465 w 1049694"/>
                <a:gd name="connsiteY0" fmla="*/ 139959 h 1236306"/>
                <a:gd name="connsiteX1" fmla="*/ 690465 w 1049694"/>
                <a:gd name="connsiteY1" fmla="*/ 139959 h 1236306"/>
                <a:gd name="connsiteX2" fmla="*/ 433873 w 1049694"/>
                <a:gd name="connsiteY2" fmla="*/ 102637 h 1236306"/>
                <a:gd name="connsiteX3" fmla="*/ 382555 w 1049694"/>
                <a:gd name="connsiteY3" fmla="*/ 135294 h 1236306"/>
                <a:gd name="connsiteX4" fmla="*/ 382555 w 1049694"/>
                <a:gd name="connsiteY4" fmla="*/ 219270 h 1236306"/>
                <a:gd name="connsiteX5" fmla="*/ 373224 w 1049694"/>
                <a:gd name="connsiteY5" fmla="*/ 331237 h 1236306"/>
                <a:gd name="connsiteX6" fmla="*/ 317241 w 1049694"/>
                <a:gd name="connsiteY6" fmla="*/ 331237 h 1236306"/>
                <a:gd name="connsiteX7" fmla="*/ 298579 w 1049694"/>
                <a:gd name="connsiteY7" fmla="*/ 396551 h 1236306"/>
                <a:gd name="connsiteX8" fmla="*/ 289249 w 1049694"/>
                <a:gd name="connsiteY8" fmla="*/ 443204 h 1236306"/>
                <a:gd name="connsiteX9" fmla="*/ 205273 w 1049694"/>
                <a:gd name="connsiteY9" fmla="*/ 583163 h 1236306"/>
                <a:gd name="connsiteX10" fmla="*/ 4665 w 1049694"/>
                <a:gd name="connsiteY10" fmla="*/ 844421 h 1236306"/>
                <a:gd name="connsiteX11" fmla="*/ 0 w 1049694"/>
                <a:gd name="connsiteY11" fmla="*/ 1031033 h 1236306"/>
                <a:gd name="connsiteX12" fmla="*/ 27992 w 1049694"/>
                <a:gd name="connsiteY12" fmla="*/ 1087016 h 1236306"/>
                <a:gd name="connsiteX13" fmla="*/ 167951 w 1049694"/>
                <a:gd name="connsiteY13" fmla="*/ 1236306 h 1236306"/>
                <a:gd name="connsiteX14" fmla="*/ 363894 w 1049694"/>
                <a:gd name="connsiteY14" fmla="*/ 1073021 h 1236306"/>
                <a:gd name="connsiteX15" fmla="*/ 405881 w 1049694"/>
                <a:gd name="connsiteY15" fmla="*/ 1063690 h 1236306"/>
                <a:gd name="connsiteX16" fmla="*/ 424543 w 1049694"/>
                <a:gd name="connsiteY16" fmla="*/ 1054359 h 1236306"/>
                <a:gd name="connsiteX17" fmla="*/ 480526 w 1049694"/>
                <a:gd name="connsiteY17" fmla="*/ 1054359 h 1236306"/>
                <a:gd name="connsiteX18" fmla="*/ 788437 w 1049694"/>
                <a:gd name="connsiteY18" fmla="*/ 1035698 h 1236306"/>
                <a:gd name="connsiteX19" fmla="*/ 825759 w 1049694"/>
                <a:gd name="connsiteY19" fmla="*/ 1017037 h 1236306"/>
                <a:gd name="connsiteX20" fmla="*/ 919065 w 1049694"/>
                <a:gd name="connsiteY20" fmla="*/ 877078 h 1236306"/>
                <a:gd name="connsiteX21" fmla="*/ 919065 w 1049694"/>
                <a:gd name="connsiteY21" fmla="*/ 774441 h 1236306"/>
                <a:gd name="connsiteX22" fmla="*/ 867747 w 1049694"/>
                <a:gd name="connsiteY22" fmla="*/ 550506 h 1236306"/>
                <a:gd name="connsiteX23" fmla="*/ 872412 w 1049694"/>
                <a:gd name="connsiteY23" fmla="*/ 503853 h 1236306"/>
                <a:gd name="connsiteX24" fmla="*/ 891073 w 1049694"/>
                <a:gd name="connsiteY24" fmla="*/ 494523 h 1236306"/>
                <a:gd name="connsiteX25" fmla="*/ 900404 w 1049694"/>
                <a:gd name="connsiteY25" fmla="*/ 475861 h 1236306"/>
                <a:gd name="connsiteX26" fmla="*/ 1049694 w 1049694"/>
                <a:gd name="connsiteY26" fmla="*/ 391886 h 1236306"/>
                <a:gd name="connsiteX27" fmla="*/ 998375 w 1049694"/>
                <a:gd name="connsiteY27" fmla="*/ 270588 h 1236306"/>
                <a:gd name="connsiteX28" fmla="*/ 961053 w 1049694"/>
                <a:gd name="connsiteY28" fmla="*/ 242596 h 1236306"/>
                <a:gd name="connsiteX29" fmla="*/ 765110 w 1049694"/>
                <a:gd name="connsiteY29" fmla="*/ 0 h 1236306"/>
                <a:gd name="connsiteX0" fmla="*/ 690465 w 1049694"/>
                <a:gd name="connsiteY0" fmla="*/ 139959 h 1236306"/>
                <a:gd name="connsiteX1" fmla="*/ 741783 w 1049694"/>
                <a:gd name="connsiteY1" fmla="*/ 27992 h 1236306"/>
                <a:gd name="connsiteX2" fmla="*/ 433873 w 1049694"/>
                <a:gd name="connsiteY2" fmla="*/ 102637 h 1236306"/>
                <a:gd name="connsiteX3" fmla="*/ 382555 w 1049694"/>
                <a:gd name="connsiteY3" fmla="*/ 135294 h 1236306"/>
                <a:gd name="connsiteX4" fmla="*/ 382555 w 1049694"/>
                <a:gd name="connsiteY4" fmla="*/ 219270 h 1236306"/>
                <a:gd name="connsiteX5" fmla="*/ 373224 w 1049694"/>
                <a:gd name="connsiteY5" fmla="*/ 331237 h 1236306"/>
                <a:gd name="connsiteX6" fmla="*/ 317241 w 1049694"/>
                <a:gd name="connsiteY6" fmla="*/ 331237 h 1236306"/>
                <a:gd name="connsiteX7" fmla="*/ 298579 w 1049694"/>
                <a:gd name="connsiteY7" fmla="*/ 396551 h 1236306"/>
                <a:gd name="connsiteX8" fmla="*/ 289249 w 1049694"/>
                <a:gd name="connsiteY8" fmla="*/ 443204 h 1236306"/>
                <a:gd name="connsiteX9" fmla="*/ 205273 w 1049694"/>
                <a:gd name="connsiteY9" fmla="*/ 583163 h 1236306"/>
                <a:gd name="connsiteX10" fmla="*/ 4665 w 1049694"/>
                <a:gd name="connsiteY10" fmla="*/ 844421 h 1236306"/>
                <a:gd name="connsiteX11" fmla="*/ 0 w 1049694"/>
                <a:gd name="connsiteY11" fmla="*/ 1031033 h 1236306"/>
                <a:gd name="connsiteX12" fmla="*/ 27992 w 1049694"/>
                <a:gd name="connsiteY12" fmla="*/ 1087016 h 1236306"/>
                <a:gd name="connsiteX13" fmla="*/ 167951 w 1049694"/>
                <a:gd name="connsiteY13" fmla="*/ 1236306 h 1236306"/>
                <a:gd name="connsiteX14" fmla="*/ 363894 w 1049694"/>
                <a:gd name="connsiteY14" fmla="*/ 1073021 h 1236306"/>
                <a:gd name="connsiteX15" fmla="*/ 405881 w 1049694"/>
                <a:gd name="connsiteY15" fmla="*/ 1063690 h 1236306"/>
                <a:gd name="connsiteX16" fmla="*/ 424543 w 1049694"/>
                <a:gd name="connsiteY16" fmla="*/ 1054359 h 1236306"/>
                <a:gd name="connsiteX17" fmla="*/ 480526 w 1049694"/>
                <a:gd name="connsiteY17" fmla="*/ 1054359 h 1236306"/>
                <a:gd name="connsiteX18" fmla="*/ 788437 w 1049694"/>
                <a:gd name="connsiteY18" fmla="*/ 1035698 h 1236306"/>
                <a:gd name="connsiteX19" fmla="*/ 825759 w 1049694"/>
                <a:gd name="connsiteY19" fmla="*/ 1017037 h 1236306"/>
                <a:gd name="connsiteX20" fmla="*/ 919065 w 1049694"/>
                <a:gd name="connsiteY20" fmla="*/ 877078 h 1236306"/>
                <a:gd name="connsiteX21" fmla="*/ 919065 w 1049694"/>
                <a:gd name="connsiteY21" fmla="*/ 774441 h 1236306"/>
                <a:gd name="connsiteX22" fmla="*/ 867747 w 1049694"/>
                <a:gd name="connsiteY22" fmla="*/ 550506 h 1236306"/>
                <a:gd name="connsiteX23" fmla="*/ 872412 w 1049694"/>
                <a:gd name="connsiteY23" fmla="*/ 503853 h 1236306"/>
                <a:gd name="connsiteX24" fmla="*/ 891073 w 1049694"/>
                <a:gd name="connsiteY24" fmla="*/ 494523 h 1236306"/>
                <a:gd name="connsiteX25" fmla="*/ 900404 w 1049694"/>
                <a:gd name="connsiteY25" fmla="*/ 475861 h 1236306"/>
                <a:gd name="connsiteX26" fmla="*/ 1049694 w 1049694"/>
                <a:gd name="connsiteY26" fmla="*/ 391886 h 1236306"/>
                <a:gd name="connsiteX27" fmla="*/ 998375 w 1049694"/>
                <a:gd name="connsiteY27" fmla="*/ 270588 h 1236306"/>
                <a:gd name="connsiteX28" fmla="*/ 961053 w 1049694"/>
                <a:gd name="connsiteY28" fmla="*/ 242596 h 1236306"/>
                <a:gd name="connsiteX29" fmla="*/ 765110 w 1049694"/>
                <a:gd name="connsiteY29" fmla="*/ 0 h 123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9694" h="1236306">
                  <a:moveTo>
                    <a:pt x="690465" y="139959"/>
                  </a:moveTo>
                  <a:lnTo>
                    <a:pt x="741783" y="27992"/>
                  </a:lnTo>
                  <a:lnTo>
                    <a:pt x="433873" y="102637"/>
                  </a:lnTo>
                  <a:lnTo>
                    <a:pt x="382555" y="135294"/>
                  </a:lnTo>
                  <a:lnTo>
                    <a:pt x="382555" y="219270"/>
                  </a:lnTo>
                  <a:lnTo>
                    <a:pt x="373224" y="331237"/>
                  </a:lnTo>
                  <a:lnTo>
                    <a:pt x="317241" y="331237"/>
                  </a:lnTo>
                  <a:lnTo>
                    <a:pt x="298579" y="396551"/>
                  </a:lnTo>
                  <a:lnTo>
                    <a:pt x="289249" y="443204"/>
                  </a:lnTo>
                  <a:lnTo>
                    <a:pt x="205273" y="583163"/>
                  </a:lnTo>
                  <a:lnTo>
                    <a:pt x="4665" y="844421"/>
                  </a:lnTo>
                  <a:lnTo>
                    <a:pt x="0" y="1031033"/>
                  </a:lnTo>
                  <a:lnTo>
                    <a:pt x="27992" y="1087016"/>
                  </a:lnTo>
                  <a:lnTo>
                    <a:pt x="167951" y="1236306"/>
                  </a:lnTo>
                  <a:lnTo>
                    <a:pt x="363894" y="1073021"/>
                  </a:lnTo>
                  <a:cubicBezTo>
                    <a:pt x="377890" y="1069911"/>
                    <a:pt x="392178" y="1067907"/>
                    <a:pt x="405881" y="1063690"/>
                  </a:cubicBezTo>
                  <a:cubicBezTo>
                    <a:pt x="412528" y="1061645"/>
                    <a:pt x="417642" y="1055222"/>
                    <a:pt x="424543" y="1054359"/>
                  </a:cubicBezTo>
                  <a:cubicBezTo>
                    <a:pt x="443060" y="1052044"/>
                    <a:pt x="461865" y="1054359"/>
                    <a:pt x="480526" y="1054359"/>
                  </a:cubicBezTo>
                  <a:lnTo>
                    <a:pt x="788437" y="1035698"/>
                  </a:lnTo>
                  <a:lnTo>
                    <a:pt x="825759" y="1017037"/>
                  </a:lnTo>
                  <a:lnTo>
                    <a:pt x="919065" y="877078"/>
                  </a:lnTo>
                  <a:lnTo>
                    <a:pt x="919065" y="774441"/>
                  </a:lnTo>
                  <a:lnTo>
                    <a:pt x="867747" y="550506"/>
                  </a:lnTo>
                  <a:cubicBezTo>
                    <a:pt x="869302" y="534955"/>
                    <a:pt x="866401" y="518279"/>
                    <a:pt x="872412" y="503853"/>
                  </a:cubicBezTo>
                  <a:cubicBezTo>
                    <a:pt x="875087" y="497433"/>
                    <a:pt x="886155" y="499441"/>
                    <a:pt x="891073" y="494523"/>
                  </a:cubicBezTo>
                  <a:cubicBezTo>
                    <a:pt x="895991" y="489605"/>
                    <a:pt x="900404" y="475861"/>
                    <a:pt x="900404" y="475861"/>
                  </a:cubicBezTo>
                  <a:lnTo>
                    <a:pt x="1049694" y="391886"/>
                  </a:lnTo>
                  <a:lnTo>
                    <a:pt x="998375" y="270588"/>
                  </a:lnTo>
                  <a:cubicBezTo>
                    <a:pt x="958271" y="250536"/>
                    <a:pt x="961053" y="265836"/>
                    <a:pt x="961053" y="242596"/>
                  </a:cubicBezTo>
                  <a:lnTo>
                    <a:pt x="765110" y="0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11135987" y="3442996"/>
              <a:ext cx="312576" cy="368559"/>
            </a:xfrm>
            <a:custGeom>
              <a:avLst/>
              <a:gdLst>
                <a:gd name="connsiteX0" fmla="*/ 261257 w 312576"/>
                <a:gd name="connsiteY0" fmla="*/ 0 h 368559"/>
                <a:gd name="connsiteX1" fmla="*/ 261257 w 312576"/>
                <a:gd name="connsiteY1" fmla="*/ 0 h 368559"/>
                <a:gd name="connsiteX2" fmla="*/ 205274 w 312576"/>
                <a:gd name="connsiteY2" fmla="*/ 13996 h 368559"/>
                <a:gd name="connsiteX3" fmla="*/ 0 w 312576"/>
                <a:gd name="connsiteY3" fmla="*/ 88641 h 368559"/>
                <a:gd name="connsiteX4" fmla="*/ 23327 w 312576"/>
                <a:gd name="connsiteY4" fmla="*/ 135294 h 368559"/>
                <a:gd name="connsiteX5" fmla="*/ 135294 w 312576"/>
                <a:gd name="connsiteY5" fmla="*/ 265922 h 368559"/>
                <a:gd name="connsiteX6" fmla="*/ 181947 w 312576"/>
                <a:gd name="connsiteY6" fmla="*/ 368559 h 368559"/>
                <a:gd name="connsiteX7" fmla="*/ 256592 w 312576"/>
                <a:gd name="connsiteY7" fmla="*/ 195943 h 368559"/>
                <a:gd name="connsiteX8" fmla="*/ 265923 w 312576"/>
                <a:gd name="connsiteY8" fmla="*/ 149290 h 368559"/>
                <a:gd name="connsiteX9" fmla="*/ 312576 w 312576"/>
                <a:gd name="connsiteY9" fmla="*/ 37322 h 368559"/>
                <a:gd name="connsiteX10" fmla="*/ 261257 w 312576"/>
                <a:gd name="connsiteY10" fmla="*/ 0 h 36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576" h="368559">
                  <a:moveTo>
                    <a:pt x="261257" y="0"/>
                  </a:moveTo>
                  <a:lnTo>
                    <a:pt x="261257" y="0"/>
                  </a:lnTo>
                  <a:cubicBezTo>
                    <a:pt x="211625" y="14890"/>
                    <a:pt x="230840" y="13996"/>
                    <a:pt x="205274" y="13996"/>
                  </a:cubicBezTo>
                  <a:lnTo>
                    <a:pt x="0" y="88641"/>
                  </a:lnTo>
                  <a:cubicBezTo>
                    <a:pt x="24976" y="128601"/>
                    <a:pt x="23327" y="111292"/>
                    <a:pt x="23327" y="135294"/>
                  </a:cubicBezTo>
                  <a:lnTo>
                    <a:pt x="135294" y="265922"/>
                  </a:lnTo>
                  <a:lnTo>
                    <a:pt x="181947" y="368559"/>
                  </a:lnTo>
                  <a:lnTo>
                    <a:pt x="256592" y="195943"/>
                  </a:lnTo>
                  <a:lnTo>
                    <a:pt x="265923" y="149290"/>
                  </a:lnTo>
                  <a:lnTo>
                    <a:pt x="312576" y="37322"/>
                  </a:lnTo>
                  <a:lnTo>
                    <a:pt x="261257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84695" y="1415179"/>
            <a:ext cx="5525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Strategia</a:t>
            </a:r>
            <a:r>
              <a:rPr lang="en-GB" sz="2000" dirty="0" smtClean="0"/>
              <a:t> 1: </a:t>
            </a:r>
            <a:r>
              <a:rPr lang="en-GB" sz="2000" dirty="0" err="1" smtClean="0"/>
              <a:t>partendo</a:t>
            </a:r>
            <a:r>
              <a:rPr lang="en-GB" sz="2000" dirty="0" smtClean="0"/>
              <a:t> da </a:t>
            </a:r>
            <a:r>
              <a:rPr lang="en-GB" sz="2000" dirty="0" err="1" smtClean="0"/>
              <a:t>tutti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punti</a:t>
            </a:r>
            <a:r>
              <a:rPr lang="en-GB" sz="2000" dirty="0" smtClean="0"/>
              <a:t> ad </a:t>
            </a:r>
            <a:r>
              <a:rPr lang="en-GB" sz="2000" dirty="0" err="1" smtClean="0"/>
              <a:t>altezza</a:t>
            </a:r>
            <a:r>
              <a:rPr lang="en-GB" sz="2000" dirty="0" smtClean="0"/>
              <a:t> </a:t>
            </a:r>
            <a:r>
              <a:rPr lang="en-GB" sz="2000" dirty="0" err="1" smtClean="0"/>
              <a:t>nulla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possono</a:t>
            </a:r>
            <a:r>
              <a:rPr lang="en-GB" sz="2000" dirty="0" smtClean="0"/>
              <a:t> </a:t>
            </a:r>
            <a:r>
              <a:rPr lang="en-GB" sz="2000" dirty="0" err="1" smtClean="0"/>
              <a:t>essere</a:t>
            </a:r>
            <a:r>
              <a:rPr lang="en-GB" sz="2000" dirty="0" smtClean="0"/>
              <a:t> </a:t>
            </a:r>
            <a:r>
              <a:rPr lang="en-GB" sz="2000" dirty="0" err="1" smtClean="0"/>
              <a:t>usati</a:t>
            </a:r>
            <a:r>
              <a:rPr lang="en-GB" sz="2000" dirty="0" smtClean="0"/>
              <a:t>, fare </a:t>
            </a:r>
            <a:r>
              <a:rPr lang="en-GB" sz="2000" dirty="0" err="1" smtClean="0"/>
              <a:t>un’interpolazione</a:t>
            </a:r>
            <a:r>
              <a:rPr lang="en-GB" sz="2000" dirty="0" smtClean="0"/>
              <a:t> </a:t>
            </a:r>
            <a:r>
              <a:rPr lang="en-GB" sz="2000" dirty="0" err="1" smtClean="0"/>
              <a:t>bidimensionale</a:t>
            </a:r>
            <a:endParaRPr lang="en-GB" sz="2000" dirty="0"/>
          </a:p>
        </p:txBody>
      </p:sp>
      <p:sp>
        <p:nvSpPr>
          <p:cNvPr id="12" name="Figura a mano libera 11"/>
          <p:cNvSpPr/>
          <p:nvPr/>
        </p:nvSpPr>
        <p:spPr>
          <a:xfrm>
            <a:off x="6935654" y="1547329"/>
            <a:ext cx="5015204" cy="4082142"/>
          </a:xfrm>
          <a:custGeom>
            <a:avLst/>
            <a:gdLst>
              <a:gd name="connsiteX0" fmla="*/ 1894114 w 5015204"/>
              <a:gd name="connsiteY0" fmla="*/ 55983 h 4035489"/>
              <a:gd name="connsiteX1" fmla="*/ 223935 w 5015204"/>
              <a:gd name="connsiteY1" fmla="*/ 1133669 h 4035489"/>
              <a:gd name="connsiteX2" fmla="*/ 340567 w 5015204"/>
              <a:gd name="connsiteY2" fmla="*/ 1348273 h 4035489"/>
              <a:gd name="connsiteX3" fmla="*/ 583163 w 5015204"/>
              <a:gd name="connsiteY3" fmla="*/ 1782147 h 4035489"/>
              <a:gd name="connsiteX4" fmla="*/ 583163 w 5015204"/>
              <a:gd name="connsiteY4" fmla="*/ 1828800 h 4035489"/>
              <a:gd name="connsiteX5" fmla="*/ 466531 w 5015204"/>
              <a:gd name="connsiteY5" fmla="*/ 1950098 h 4035489"/>
              <a:gd name="connsiteX6" fmla="*/ 457200 w 5015204"/>
              <a:gd name="connsiteY6" fmla="*/ 2071396 h 4035489"/>
              <a:gd name="connsiteX7" fmla="*/ 489857 w 5015204"/>
              <a:gd name="connsiteY7" fmla="*/ 2174032 h 4035489"/>
              <a:gd name="connsiteX8" fmla="*/ 345233 w 5015204"/>
              <a:gd name="connsiteY8" fmla="*/ 2258008 h 4035489"/>
              <a:gd name="connsiteX9" fmla="*/ 195943 w 5015204"/>
              <a:gd name="connsiteY9" fmla="*/ 2369975 h 4035489"/>
              <a:gd name="connsiteX10" fmla="*/ 111967 w 5015204"/>
              <a:gd name="connsiteY10" fmla="*/ 2388636 h 4035489"/>
              <a:gd name="connsiteX11" fmla="*/ 27992 w 5015204"/>
              <a:gd name="connsiteY11" fmla="*/ 2719873 h 4035489"/>
              <a:gd name="connsiteX12" fmla="*/ 0 w 5015204"/>
              <a:gd name="connsiteY12" fmla="*/ 2943808 h 4035489"/>
              <a:gd name="connsiteX13" fmla="*/ 97972 w 5015204"/>
              <a:gd name="connsiteY13" fmla="*/ 3195734 h 4035489"/>
              <a:gd name="connsiteX14" fmla="*/ 312576 w 5015204"/>
              <a:gd name="connsiteY14" fmla="*/ 3233057 h 4035489"/>
              <a:gd name="connsiteX15" fmla="*/ 359229 w 5015204"/>
              <a:gd name="connsiteY15" fmla="*/ 3228392 h 4035489"/>
              <a:gd name="connsiteX16" fmla="*/ 592494 w 5015204"/>
              <a:gd name="connsiteY16" fmla="*/ 3032449 h 4035489"/>
              <a:gd name="connsiteX17" fmla="*/ 751114 w 5015204"/>
              <a:gd name="connsiteY17" fmla="*/ 2715208 h 4035489"/>
              <a:gd name="connsiteX18" fmla="*/ 919065 w 5015204"/>
              <a:gd name="connsiteY18" fmla="*/ 2491273 h 4035489"/>
              <a:gd name="connsiteX19" fmla="*/ 956388 w 5015204"/>
              <a:gd name="connsiteY19" fmla="*/ 2463281 h 4035489"/>
              <a:gd name="connsiteX20" fmla="*/ 1115008 w 5015204"/>
              <a:gd name="connsiteY20" fmla="*/ 2505269 h 4035489"/>
              <a:gd name="connsiteX21" fmla="*/ 1152331 w 5015204"/>
              <a:gd name="connsiteY21" fmla="*/ 2533261 h 4035489"/>
              <a:gd name="connsiteX22" fmla="*/ 1427584 w 5015204"/>
              <a:gd name="connsiteY22" fmla="*/ 2635898 h 4035489"/>
              <a:gd name="connsiteX23" fmla="*/ 1660849 w 5015204"/>
              <a:gd name="connsiteY23" fmla="*/ 2738534 h 4035489"/>
              <a:gd name="connsiteX24" fmla="*/ 1791478 w 5015204"/>
              <a:gd name="connsiteY24" fmla="*/ 2822510 h 4035489"/>
              <a:gd name="connsiteX25" fmla="*/ 1828800 w 5015204"/>
              <a:gd name="connsiteY25" fmla="*/ 2677885 h 4035489"/>
              <a:gd name="connsiteX26" fmla="*/ 1828800 w 5015204"/>
              <a:gd name="connsiteY26" fmla="*/ 2631232 h 4035489"/>
              <a:gd name="connsiteX27" fmla="*/ 1758821 w 5015204"/>
              <a:gd name="connsiteY27" fmla="*/ 2369975 h 4035489"/>
              <a:gd name="connsiteX28" fmla="*/ 1730829 w 5015204"/>
              <a:gd name="connsiteY28" fmla="*/ 2323322 h 4035489"/>
              <a:gd name="connsiteX29" fmla="*/ 1684176 w 5015204"/>
              <a:gd name="connsiteY29" fmla="*/ 2127379 h 4035489"/>
              <a:gd name="connsiteX30" fmla="*/ 1866123 w 5015204"/>
              <a:gd name="connsiteY30" fmla="*/ 1987420 h 4035489"/>
              <a:gd name="connsiteX31" fmla="*/ 2118049 w 5015204"/>
              <a:gd name="connsiteY31" fmla="*/ 2010747 h 4035489"/>
              <a:gd name="connsiteX32" fmla="*/ 2318657 w 5015204"/>
              <a:gd name="connsiteY32" fmla="*/ 2216020 h 4035489"/>
              <a:gd name="connsiteX33" fmla="*/ 2458616 w 5015204"/>
              <a:gd name="connsiteY33" fmla="*/ 2244012 h 4035489"/>
              <a:gd name="connsiteX34" fmla="*/ 2691882 w 5015204"/>
              <a:gd name="connsiteY34" fmla="*/ 2383971 h 4035489"/>
              <a:gd name="connsiteX35" fmla="*/ 2738535 w 5015204"/>
              <a:gd name="connsiteY35" fmla="*/ 2402632 h 4035489"/>
              <a:gd name="connsiteX36" fmla="*/ 2869163 w 5015204"/>
              <a:gd name="connsiteY36" fmla="*/ 2533261 h 4035489"/>
              <a:gd name="connsiteX37" fmla="*/ 3027784 w 5015204"/>
              <a:gd name="connsiteY37" fmla="*/ 2733869 h 4035489"/>
              <a:gd name="connsiteX38" fmla="*/ 2995127 w 5015204"/>
              <a:gd name="connsiteY38" fmla="*/ 3130420 h 4035489"/>
              <a:gd name="connsiteX39" fmla="*/ 2967135 w 5015204"/>
              <a:gd name="connsiteY39" fmla="*/ 3354355 h 4035489"/>
              <a:gd name="connsiteX40" fmla="*/ 2836506 w 5015204"/>
              <a:gd name="connsiteY40" fmla="*/ 3559628 h 4035489"/>
              <a:gd name="connsiteX41" fmla="*/ 2780523 w 5015204"/>
              <a:gd name="connsiteY41" fmla="*/ 3690257 h 4035489"/>
              <a:gd name="connsiteX42" fmla="*/ 3177074 w 5015204"/>
              <a:gd name="connsiteY42" fmla="*/ 3872204 h 4035489"/>
              <a:gd name="connsiteX43" fmla="*/ 3615612 w 5015204"/>
              <a:gd name="connsiteY43" fmla="*/ 3956179 h 4035489"/>
              <a:gd name="connsiteX44" fmla="*/ 3755572 w 5015204"/>
              <a:gd name="connsiteY44" fmla="*/ 3979506 h 4035489"/>
              <a:gd name="connsiteX45" fmla="*/ 3960845 w 5015204"/>
              <a:gd name="connsiteY45" fmla="*/ 3928187 h 4035489"/>
              <a:gd name="connsiteX46" fmla="*/ 4194110 w 5015204"/>
              <a:gd name="connsiteY46" fmla="*/ 4035489 h 4035489"/>
              <a:gd name="connsiteX47" fmla="*/ 5015204 w 5015204"/>
              <a:gd name="connsiteY47" fmla="*/ 2043404 h 4035489"/>
              <a:gd name="connsiteX48" fmla="*/ 4926563 w 5015204"/>
              <a:gd name="connsiteY48" fmla="*/ 2043404 h 4035489"/>
              <a:gd name="connsiteX49" fmla="*/ 4716625 w 5015204"/>
              <a:gd name="connsiteY49" fmla="*/ 2174032 h 4035489"/>
              <a:gd name="connsiteX50" fmla="*/ 4558004 w 5015204"/>
              <a:gd name="connsiteY50" fmla="*/ 2211355 h 4035489"/>
              <a:gd name="connsiteX51" fmla="*/ 4520682 w 5015204"/>
              <a:gd name="connsiteY51" fmla="*/ 2230016 h 4035489"/>
              <a:gd name="connsiteX52" fmla="*/ 4324739 w 5015204"/>
              <a:gd name="connsiteY52" fmla="*/ 2267338 h 4035489"/>
              <a:gd name="connsiteX53" fmla="*/ 4212772 w 5015204"/>
              <a:gd name="connsiteY53" fmla="*/ 2155371 h 4035489"/>
              <a:gd name="connsiteX54" fmla="*/ 4184780 w 5015204"/>
              <a:gd name="connsiteY54" fmla="*/ 1903445 h 4035489"/>
              <a:gd name="connsiteX55" fmla="*/ 4175449 w 5015204"/>
              <a:gd name="connsiteY55" fmla="*/ 1768151 h 4035489"/>
              <a:gd name="connsiteX56" fmla="*/ 4100804 w 5015204"/>
              <a:gd name="connsiteY56" fmla="*/ 1572208 h 4035489"/>
              <a:gd name="connsiteX57" fmla="*/ 4035490 w 5015204"/>
              <a:gd name="connsiteY57" fmla="*/ 1553547 h 4035489"/>
              <a:gd name="connsiteX58" fmla="*/ 3774233 w 5015204"/>
              <a:gd name="connsiteY58" fmla="*/ 1441579 h 4035489"/>
              <a:gd name="connsiteX59" fmla="*/ 3652935 w 5015204"/>
              <a:gd name="connsiteY59" fmla="*/ 1404257 h 4035489"/>
              <a:gd name="connsiteX60" fmla="*/ 3601616 w 5015204"/>
              <a:gd name="connsiteY60" fmla="*/ 1464906 h 4035489"/>
              <a:gd name="connsiteX61" fmla="*/ 3489649 w 5015204"/>
              <a:gd name="connsiteY61" fmla="*/ 1497563 h 4035489"/>
              <a:gd name="connsiteX62" fmla="*/ 3447661 w 5015204"/>
              <a:gd name="connsiteY62" fmla="*/ 1198983 h 4035489"/>
              <a:gd name="connsiteX63" fmla="*/ 3359021 w 5015204"/>
              <a:gd name="connsiteY63" fmla="*/ 1031032 h 4035489"/>
              <a:gd name="connsiteX64" fmla="*/ 3284376 w 5015204"/>
              <a:gd name="connsiteY64" fmla="*/ 769775 h 4035489"/>
              <a:gd name="connsiteX65" fmla="*/ 3125755 w 5015204"/>
              <a:gd name="connsiteY65" fmla="*/ 569167 h 4035489"/>
              <a:gd name="connsiteX66" fmla="*/ 3055776 w 5015204"/>
              <a:gd name="connsiteY66" fmla="*/ 485192 h 4035489"/>
              <a:gd name="connsiteX67" fmla="*/ 2897155 w 5015204"/>
              <a:gd name="connsiteY67" fmla="*/ 466530 h 4035489"/>
              <a:gd name="connsiteX68" fmla="*/ 2738535 w 5015204"/>
              <a:gd name="connsiteY68" fmla="*/ 471196 h 4035489"/>
              <a:gd name="connsiteX69" fmla="*/ 2631233 w 5015204"/>
              <a:gd name="connsiteY69" fmla="*/ 415212 h 4035489"/>
              <a:gd name="connsiteX70" fmla="*/ 2500604 w 5015204"/>
              <a:gd name="connsiteY70" fmla="*/ 419877 h 4035489"/>
              <a:gd name="connsiteX71" fmla="*/ 2332653 w 5015204"/>
              <a:gd name="connsiteY71" fmla="*/ 200608 h 4035489"/>
              <a:gd name="connsiteX72" fmla="*/ 2057400 w 5015204"/>
              <a:gd name="connsiteY72" fmla="*/ 51318 h 4035489"/>
              <a:gd name="connsiteX73" fmla="*/ 2010747 w 5015204"/>
              <a:gd name="connsiteY73" fmla="*/ 46653 h 4035489"/>
              <a:gd name="connsiteX74" fmla="*/ 1982755 w 5015204"/>
              <a:gd name="connsiteY74" fmla="*/ 37322 h 4035489"/>
              <a:gd name="connsiteX75" fmla="*/ 1936102 w 5015204"/>
              <a:gd name="connsiteY75" fmla="*/ 0 h 4035489"/>
              <a:gd name="connsiteX0" fmla="*/ 1894114 w 5015204"/>
              <a:gd name="connsiteY0" fmla="*/ 10263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  <a:gd name="connsiteX0" fmla="*/ 1959428 w 5015204"/>
              <a:gd name="connsiteY0" fmla="*/ 2332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15204" h="4082142">
                <a:moveTo>
                  <a:pt x="1959428" y="23326"/>
                </a:moveTo>
                <a:lnTo>
                  <a:pt x="223935" y="1180322"/>
                </a:lnTo>
                <a:lnTo>
                  <a:pt x="340567" y="1394926"/>
                </a:lnTo>
                <a:lnTo>
                  <a:pt x="583163" y="1828800"/>
                </a:lnTo>
                <a:lnTo>
                  <a:pt x="583163" y="1875453"/>
                </a:lnTo>
                <a:lnTo>
                  <a:pt x="466531" y="1996751"/>
                </a:lnTo>
                <a:lnTo>
                  <a:pt x="457200" y="2118049"/>
                </a:lnTo>
                <a:lnTo>
                  <a:pt x="489857" y="2220685"/>
                </a:lnTo>
                <a:lnTo>
                  <a:pt x="345233" y="2304661"/>
                </a:lnTo>
                <a:lnTo>
                  <a:pt x="195943" y="2416628"/>
                </a:lnTo>
                <a:lnTo>
                  <a:pt x="111967" y="2435289"/>
                </a:lnTo>
                <a:lnTo>
                  <a:pt x="27992" y="2766526"/>
                </a:lnTo>
                <a:lnTo>
                  <a:pt x="0" y="2990461"/>
                </a:lnTo>
                <a:lnTo>
                  <a:pt x="97972" y="3242387"/>
                </a:lnTo>
                <a:lnTo>
                  <a:pt x="312576" y="3279710"/>
                </a:lnTo>
                <a:lnTo>
                  <a:pt x="359229" y="3275045"/>
                </a:lnTo>
                <a:lnTo>
                  <a:pt x="592494" y="3079102"/>
                </a:lnTo>
                <a:lnTo>
                  <a:pt x="751114" y="2761861"/>
                </a:lnTo>
                <a:lnTo>
                  <a:pt x="919065" y="2537926"/>
                </a:lnTo>
                <a:lnTo>
                  <a:pt x="956388" y="2509934"/>
                </a:lnTo>
                <a:lnTo>
                  <a:pt x="1115008" y="2551922"/>
                </a:lnTo>
                <a:lnTo>
                  <a:pt x="1152331" y="2579914"/>
                </a:lnTo>
                <a:lnTo>
                  <a:pt x="1427584" y="2682551"/>
                </a:lnTo>
                <a:lnTo>
                  <a:pt x="1660849" y="2785187"/>
                </a:lnTo>
                <a:lnTo>
                  <a:pt x="1791478" y="2869163"/>
                </a:lnTo>
                <a:lnTo>
                  <a:pt x="1828800" y="2724538"/>
                </a:lnTo>
                <a:lnTo>
                  <a:pt x="1828800" y="2677885"/>
                </a:lnTo>
                <a:lnTo>
                  <a:pt x="1758821" y="2416628"/>
                </a:lnTo>
                <a:cubicBezTo>
                  <a:pt x="1738192" y="2375372"/>
                  <a:pt x="1749994" y="2389142"/>
                  <a:pt x="1730829" y="2369975"/>
                </a:cubicBezTo>
                <a:lnTo>
                  <a:pt x="1684176" y="2174032"/>
                </a:lnTo>
                <a:lnTo>
                  <a:pt x="1866123" y="2034073"/>
                </a:lnTo>
                <a:lnTo>
                  <a:pt x="2118049" y="2057400"/>
                </a:lnTo>
                <a:lnTo>
                  <a:pt x="2318657" y="2262673"/>
                </a:lnTo>
                <a:lnTo>
                  <a:pt x="2458616" y="2290665"/>
                </a:lnTo>
                <a:lnTo>
                  <a:pt x="2691882" y="2430624"/>
                </a:lnTo>
                <a:cubicBezTo>
                  <a:pt x="2741585" y="2440565"/>
                  <a:pt x="2738535" y="2424096"/>
                  <a:pt x="2738535" y="2449285"/>
                </a:cubicBezTo>
                <a:lnTo>
                  <a:pt x="2869163" y="2579914"/>
                </a:lnTo>
                <a:lnTo>
                  <a:pt x="3027784" y="2780522"/>
                </a:lnTo>
                <a:lnTo>
                  <a:pt x="2995127" y="3177073"/>
                </a:lnTo>
                <a:lnTo>
                  <a:pt x="2967135" y="3401008"/>
                </a:lnTo>
                <a:lnTo>
                  <a:pt x="2836506" y="3606281"/>
                </a:lnTo>
                <a:lnTo>
                  <a:pt x="2780523" y="3736910"/>
                </a:lnTo>
                <a:lnTo>
                  <a:pt x="3177074" y="3918857"/>
                </a:lnTo>
                <a:lnTo>
                  <a:pt x="3615612" y="4002832"/>
                </a:lnTo>
                <a:lnTo>
                  <a:pt x="3755572" y="4026159"/>
                </a:lnTo>
                <a:lnTo>
                  <a:pt x="3960845" y="3974840"/>
                </a:lnTo>
                <a:lnTo>
                  <a:pt x="4194110" y="4082142"/>
                </a:lnTo>
                <a:lnTo>
                  <a:pt x="5015204" y="2090057"/>
                </a:lnTo>
                <a:lnTo>
                  <a:pt x="4926563" y="2090057"/>
                </a:lnTo>
                <a:lnTo>
                  <a:pt x="4716625" y="2220685"/>
                </a:lnTo>
                <a:lnTo>
                  <a:pt x="4558004" y="2258008"/>
                </a:lnTo>
                <a:lnTo>
                  <a:pt x="4520682" y="2276669"/>
                </a:lnTo>
                <a:lnTo>
                  <a:pt x="4324739" y="2313991"/>
                </a:lnTo>
                <a:lnTo>
                  <a:pt x="4212772" y="2202024"/>
                </a:lnTo>
                <a:lnTo>
                  <a:pt x="4184780" y="1950098"/>
                </a:lnTo>
                <a:cubicBezTo>
                  <a:pt x="4174463" y="1836620"/>
                  <a:pt x="4175449" y="1881814"/>
                  <a:pt x="4175449" y="1814804"/>
                </a:cubicBezTo>
                <a:lnTo>
                  <a:pt x="4100804" y="1618861"/>
                </a:lnTo>
                <a:cubicBezTo>
                  <a:pt x="4055136" y="1596027"/>
                  <a:pt x="4077391" y="1600200"/>
                  <a:pt x="4035490" y="1600200"/>
                </a:cubicBezTo>
                <a:lnTo>
                  <a:pt x="3774233" y="1488232"/>
                </a:lnTo>
                <a:lnTo>
                  <a:pt x="3652935" y="1450910"/>
                </a:lnTo>
                <a:lnTo>
                  <a:pt x="3601616" y="1511559"/>
                </a:lnTo>
                <a:lnTo>
                  <a:pt x="3489649" y="1544216"/>
                </a:lnTo>
                <a:lnTo>
                  <a:pt x="3447661" y="1245636"/>
                </a:lnTo>
                <a:lnTo>
                  <a:pt x="3359021" y="1077685"/>
                </a:lnTo>
                <a:lnTo>
                  <a:pt x="3284376" y="816428"/>
                </a:lnTo>
                <a:lnTo>
                  <a:pt x="3125755" y="615820"/>
                </a:lnTo>
                <a:lnTo>
                  <a:pt x="3055776" y="531845"/>
                </a:lnTo>
                <a:lnTo>
                  <a:pt x="2897155" y="513183"/>
                </a:lnTo>
                <a:lnTo>
                  <a:pt x="2738535" y="517849"/>
                </a:lnTo>
                <a:lnTo>
                  <a:pt x="2631233" y="461865"/>
                </a:lnTo>
                <a:lnTo>
                  <a:pt x="2500604" y="466530"/>
                </a:lnTo>
                <a:lnTo>
                  <a:pt x="2332653" y="247261"/>
                </a:lnTo>
                <a:lnTo>
                  <a:pt x="2057400" y="97971"/>
                </a:lnTo>
                <a:cubicBezTo>
                  <a:pt x="2041849" y="96416"/>
                  <a:pt x="2026029" y="96581"/>
                  <a:pt x="2010747" y="93306"/>
                </a:cubicBezTo>
                <a:cubicBezTo>
                  <a:pt x="1960711" y="82584"/>
                  <a:pt x="2011828" y="83975"/>
                  <a:pt x="1982755" y="83975"/>
                </a:cubicBezTo>
                <a:lnTo>
                  <a:pt x="1959429" y="0"/>
                </a:lnTo>
              </a:path>
            </a:pathLst>
          </a:custGeom>
          <a:gradFill flip="none" rotWithShape="1">
            <a:gsLst>
              <a:gs pos="16000">
                <a:schemeClr val="accent1">
                  <a:lumMod val="67000"/>
                </a:schemeClr>
              </a:gs>
              <a:gs pos="54000">
                <a:schemeClr val="accent1">
                  <a:lumMod val="97000"/>
                  <a:lumOff val="3000"/>
                  <a:alpha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2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dirty="0" err="1" smtClean="0"/>
              <a:t>Interpolazione</a:t>
            </a:r>
            <a:r>
              <a:rPr lang="en-GB" dirty="0" smtClean="0"/>
              <a:t> </a:t>
            </a:r>
            <a:r>
              <a:rPr lang="en-GB" dirty="0" err="1" smtClean="0"/>
              <a:t>guidata</a:t>
            </a:r>
            <a:r>
              <a:rPr lang="en-GB" dirty="0" smtClean="0"/>
              <a:t> </a:t>
            </a:r>
            <a:r>
              <a:rPr lang="en-GB" dirty="0" err="1" smtClean="0"/>
              <a:t>dall’intuizione</a:t>
            </a:r>
            <a:r>
              <a:rPr lang="en-GB" dirty="0" smtClean="0"/>
              <a:t> </a:t>
            </a:r>
            <a:r>
              <a:rPr lang="en-GB" dirty="0" err="1" smtClean="0"/>
              <a:t>idraulica</a:t>
            </a:r>
            <a:endParaRPr lang="en-GB" dirty="0"/>
          </a:p>
        </p:txBody>
      </p:sp>
      <p:sp>
        <p:nvSpPr>
          <p:cNvPr id="3" name="Figura a mano libera 2"/>
          <p:cNvSpPr/>
          <p:nvPr/>
        </p:nvSpPr>
        <p:spPr>
          <a:xfrm>
            <a:off x="7776967" y="2309327"/>
            <a:ext cx="3657600" cy="2561253"/>
          </a:xfrm>
          <a:custGeom>
            <a:avLst/>
            <a:gdLst>
              <a:gd name="connsiteX0" fmla="*/ 0 w 3657600"/>
              <a:gd name="connsiteY0" fmla="*/ 0 h 2561253"/>
              <a:gd name="connsiteX1" fmla="*/ 79310 w 3657600"/>
              <a:gd name="connsiteY1" fmla="*/ 284583 h 2561253"/>
              <a:gd name="connsiteX2" fmla="*/ 214604 w 3657600"/>
              <a:gd name="connsiteY2" fmla="*/ 471195 h 2561253"/>
              <a:gd name="connsiteX3" fmla="*/ 373224 w 3657600"/>
              <a:gd name="connsiteY3" fmla="*/ 569167 h 2561253"/>
              <a:gd name="connsiteX4" fmla="*/ 648477 w 3657600"/>
              <a:gd name="connsiteY4" fmla="*/ 625151 h 2561253"/>
              <a:gd name="connsiteX5" fmla="*/ 844420 w 3657600"/>
              <a:gd name="connsiteY5" fmla="*/ 564502 h 2561253"/>
              <a:gd name="connsiteX6" fmla="*/ 1068355 w 3657600"/>
              <a:gd name="connsiteY6" fmla="*/ 513183 h 2561253"/>
              <a:gd name="connsiteX7" fmla="*/ 1236306 w 3657600"/>
              <a:gd name="connsiteY7" fmla="*/ 527179 h 2561253"/>
              <a:gd name="connsiteX8" fmla="*/ 1278294 w 3657600"/>
              <a:gd name="connsiteY8" fmla="*/ 835089 h 2561253"/>
              <a:gd name="connsiteX9" fmla="*/ 1296955 w 3657600"/>
              <a:gd name="connsiteY9" fmla="*/ 947057 h 2561253"/>
              <a:gd name="connsiteX10" fmla="*/ 1390261 w 3657600"/>
              <a:gd name="connsiteY10" fmla="*/ 1124338 h 2561253"/>
              <a:gd name="connsiteX11" fmla="*/ 1548882 w 3657600"/>
              <a:gd name="connsiteY11" fmla="*/ 1217644 h 2561253"/>
              <a:gd name="connsiteX12" fmla="*/ 1716833 w 3657600"/>
              <a:gd name="connsiteY12" fmla="*/ 1348273 h 2561253"/>
              <a:gd name="connsiteX13" fmla="*/ 1987420 w 3657600"/>
              <a:gd name="connsiteY13" fmla="*/ 1436914 h 2561253"/>
              <a:gd name="connsiteX14" fmla="*/ 2253343 w 3657600"/>
              <a:gd name="connsiteY14" fmla="*/ 1544216 h 2561253"/>
              <a:gd name="connsiteX15" fmla="*/ 2486608 w 3657600"/>
              <a:gd name="connsiteY15" fmla="*/ 1572208 h 2561253"/>
              <a:gd name="connsiteX16" fmla="*/ 2701212 w 3657600"/>
              <a:gd name="connsiteY16" fmla="*/ 1637522 h 2561253"/>
              <a:gd name="connsiteX17" fmla="*/ 2943808 w 3657600"/>
              <a:gd name="connsiteY17" fmla="*/ 1791477 h 2561253"/>
              <a:gd name="connsiteX18" fmla="*/ 3107094 w 3657600"/>
              <a:gd name="connsiteY18" fmla="*/ 1940767 h 2561253"/>
              <a:gd name="connsiteX19" fmla="*/ 3200400 w 3657600"/>
              <a:gd name="connsiteY19" fmla="*/ 2108718 h 2561253"/>
              <a:gd name="connsiteX20" fmla="*/ 3331028 w 3657600"/>
              <a:gd name="connsiteY20" fmla="*/ 2383971 h 2561253"/>
              <a:gd name="connsiteX21" fmla="*/ 3517641 w 3657600"/>
              <a:gd name="connsiteY21" fmla="*/ 2523930 h 2561253"/>
              <a:gd name="connsiteX22" fmla="*/ 3657600 w 3657600"/>
              <a:gd name="connsiteY22" fmla="*/ 2561253 h 25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57600" h="2561253">
                <a:moveTo>
                  <a:pt x="0" y="0"/>
                </a:moveTo>
                <a:cubicBezTo>
                  <a:pt x="21771" y="103025"/>
                  <a:pt x="43543" y="206051"/>
                  <a:pt x="79310" y="284583"/>
                </a:cubicBezTo>
                <a:cubicBezTo>
                  <a:pt x="115077" y="363116"/>
                  <a:pt x="165618" y="423764"/>
                  <a:pt x="214604" y="471195"/>
                </a:cubicBezTo>
                <a:cubicBezTo>
                  <a:pt x="263590" y="518626"/>
                  <a:pt x="300912" y="543508"/>
                  <a:pt x="373224" y="569167"/>
                </a:cubicBezTo>
                <a:cubicBezTo>
                  <a:pt x="445536" y="594826"/>
                  <a:pt x="569944" y="625928"/>
                  <a:pt x="648477" y="625151"/>
                </a:cubicBezTo>
                <a:cubicBezTo>
                  <a:pt x="727010" y="624374"/>
                  <a:pt x="774440" y="583163"/>
                  <a:pt x="844420" y="564502"/>
                </a:cubicBezTo>
                <a:cubicBezTo>
                  <a:pt x="914400" y="545841"/>
                  <a:pt x="1003041" y="519403"/>
                  <a:pt x="1068355" y="513183"/>
                </a:cubicBezTo>
                <a:cubicBezTo>
                  <a:pt x="1133669" y="506963"/>
                  <a:pt x="1201316" y="473528"/>
                  <a:pt x="1236306" y="527179"/>
                </a:cubicBezTo>
                <a:cubicBezTo>
                  <a:pt x="1271296" y="580830"/>
                  <a:pt x="1268186" y="765109"/>
                  <a:pt x="1278294" y="835089"/>
                </a:cubicBezTo>
                <a:cubicBezTo>
                  <a:pt x="1288402" y="905069"/>
                  <a:pt x="1278294" y="898849"/>
                  <a:pt x="1296955" y="947057"/>
                </a:cubicBezTo>
                <a:cubicBezTo>
                  <a:pt x="1315616" y="995265"/>
                  <a:pt x="1348273" y="1079240"/>
                  <a:pt x="1390261" y="1124338"/>
                </a:cubicBezTo>
                <a:cubicBezTo>
                  <a:pt x="1432249" y="1169436"/>
                  <a:pt x="1494453" y="1180322"/>
                  <a:pt x="1548882" y="1217644"/>
                </a:cubicBezTo>
                <a:cubicBezTo>
                  <a:pt x="1603311" y="1254966"/>
                  <a:pt x="1643743" y="1311728"/>
                  <a:pt x="1716833" y="1348273"/>
                </a:cubicBezTo>
                <a:cubicBezTo>
                  <a:pt x="1789923" y="1384818"/>
                  <a:pt x="1898002" y="1404257"/>
                  <a:pt x="1987420" y="1436914"/>
                </a:cubicBezTo>
                <a:cubicBezTo>
                  <a:pt x="2076838" y="1469571"/>
                  <a:pt x="2170145" y="1521667"/>
                  <a:pt x="2253343" y="1544216"/>
                </a:cubicBezTo>
                <a:cubicBezTo>
                  <a:pt x="2336541" y="1566765"/>
                  <a:pt x="2411963" y="1556657"/>
                  <a:pt x="2486608" y="1572208"/>
                </a:cubicBezTo>
                <a:cubicBezTo>
                  <a:pt x="2561253" y="1587759"/>
                  <a:pt x="2625012" y="1600977"/>
                  <a:pt x="2701212" y="1637522"/>
                </a:cubicBezTo>
                <a:cubicBezTo>
                  <a:pt x="2777412" y="1674067"/>
                  <a:pt x="2876161" y="1740936"/>
                  <a:pt x="2943808" y="1791477"/>
                </a:cubicBezTo>
                <a:cubicBezTo>
                  <a:pt x="3011455" y="1842018"/>
                  <a:pt x="3064329" y="1887894"/>
                  <a:pt x="3107094" y="1940767"/>
                </a:cubicBezTo>
                <a:cubicBezTo>
                  <a:pt x="3149859" y="1993640"/>
                  <a:pt x="3163078" y="2034851"/>
                  <a:pt x="3200400" y="2108718"/>
                </a:cubicBezTo>
                <a:cubicBezTo>
                  <a:pt x="3237722" y="2182585"/>
                  <a:pt x="3278155" y="2314769"/>
                  <a:pt x="3331028" y="2383971"/>
                </a:cubicBezTo>
                <a:cubicBezTo>
                  <a:pt x="3383901" y="2453173"/>
                  <a:pt x="3463212" y="2494383"/>
                  <a:pt x="3517641" y="2523930"/>
                </a:cubicBezTo>
                <a:cubicBezTo>
                  <a:pt x="3572070" y="2553477"/>
                  <a:pt x="3614835" y="2557365"/>
                  <a:pt x="3657600" y="2561253"/>
                </a:cubicBezTo>
              </a:path>
            </a:pathLst>
          </a:custGeom>
          <a:noFill/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6941877" y="1548882"/>
            <a:ext cx="5015204" cy="4082142"/>
          </a:xfrm>
          <a:custGeom>
            <a:avLst/>
            <a:gdLst>
              <a:gd name="connsiteX0" fmla="*/ 1894114 w 5015204"/>
              <a:gd name="connsiteY0" fmla="*/ 55983 h 4035489"/>
              <a:gd name="connsiteX1" fmla="*/ 223935 w 5015204"/>
              <a:gd name="connsiteY1" fmla="*/ 1133669 h 4035489"/>
              <a:gd name="connsiteX2" fmla="*/ 340567 w 5015204"/>
              <a:gd name="connsiteY2" fmla="*/ 1348273 h 4035489"/>
              <a:gd name="connsiteX3" fmla="*/ 583163 w 5015204"/>
              <a:gd name="connsiteY3" fmla="*/ 1782147 h 4035489"/>
              <a:gd name="connsiteX4" fmla="*/ 583163 w 5015204"/>
              <a:gd name="connsiteY4" fmla="*/ 1828800 h 4035489"/>
              <a:gd name="connsiteX5" fmla="*/ 466531 w 5015204"/>
              <a:gd name="connsiteY5" fmla="*/ 1950098 h 4035489"/>
              <a:gd name="connsiteX6" fmla="*/ 457200 w 5015204"/>
              <a:gd name="connsiteY6" fmla="*/ 2071396 h 4035489"/>
              <a:gd name="connsiteX7" fmla="*/ 489857 w 5015204"/>
              <a:gd name="connsiteY7" fmla="*/ 2174032 h 4035489"/>
              <a:gd name="connsiteX8" fmla="*/ 345233 w 5015204"/>
              <a:gd name="connsiteY8" fmla="*/ 2258008 h 4035489"/>
              <a:gd name="connsiteX9" fmla="*/ 195943 w 5015204"/>
              <a:gd name="connsiteY9" fmla="*/ 2369975 h 4035489"/>
              <a:gd name="connsiteX10" fmla="*/ 111967 w 5015204"/>
              <a:gd name="connsiteY10" fmla="*/ 2388636 h 4035489"/>
              <a:gd name="connsiteX11" fmla="*/ 27992 w 5015204"/>
              <a:gd name="connsiteY11" fmla="*/ 2719873 h 4035489"/>
              <a:gd name="connsiteX12" fmla="*/ 0 w 5015204"/>
              <a:gd name="connsiteY12" fmla="*/ 2943808 h 4035489"/>
              <a:gd name="connsiteX13" fmla="*/ 97972 w 5015204"/>
              <a:gd name="connsiteY13" fmla="*/ 3195734 h 4035489"/>
              <a:gd name="connsiteX14" fmla="*/ 312576 w 5015204"/>
              <a:gd name="connsiteY14" fmla="*/ 3233057 h 4035489"/>
              <a:gd name="connsiteX15" fmla="*/ 359229 w 5015204"/>
              <a:gd name="connsiteY15" fmla="*/ 3228392 h 4035489"/>
              <a:gd name="connsiteX16" fmla="*/ 592494 w 5015204"/>
              <a:gd name="connsiteY16" fmla="*/ 3032449 h 4035489"/>
              <a:gd name="connsiteX17" fmla="*/ 751114 w 5015204"/>
              <a:gd name="connsiteY17" fmla="*/ 2715208 h 4035489"/>
              <a:gd name="connsiteX18" fmla="*/ 919065 w 5015204"/>
              <a:gd name="connsiteY18" fmla="*/ 2491273 h 4035489"/>
              <a:gd name="connsiteX19" fmla="*/ 956388 w 5015204"/>
              <a:gd name="connsiteY19" fmla="*/ 2463281 h 4035489"/>
              <a:gd name="connsiteX20" fmla="*/ 1115008 w 5015204"/>
              <a:gd name="connsiteY20" fmla="*/ 2505269 h 4035489"/>
              <a:gd name="connsiteX21" fmla="*/ 1152331 w 5015204"/>
              <a:gd name="connsiteY21" fmla="*/ 2533261 h 4035489"/>
              <a:gd name="connsiteX22" fmla="*/ 1427584 w 5015204"/>
              <a:gd name="connsiteY22" fmla="*/ 2635898 h 4035489"/>
              <a:gd name="connsiteX23" fmla="*/ 1660849 w 5015204"/>
              <a:gd name="connsiteY23" fmla="*/ 2738534 h 4035489"/>
              <a:gd name="connsiteX24" fmla="*/ 1791478 w 5015204"/>
              <a:gd name="connsiteY24" fmla="*/ 2822510 h 4035489"/>
              <a:gd name="connsiteX25" fmla="*/ 1828800 w 5015204"/>
              <a:gd name="connsiteY25" fmla="*/ 2677885 h 4035489"/>
              <a:gd name="connsiteX26" fmla="*/ 1828800 w 5015204"/>
              <a:gd name="connsiteY26" fmla="*/ 2631232 h 4035489"/>
              <a:gd name="connsiteX27" fmla="*/ 1758821 w 5015204"/>
              <a:gd name="connsiteY27" fmla="*/ 2369975 h 4035489"/>
              <a:gd name="connsiteX28" fmla="*/ 1730829 w 5015204"/>
              <a:gd name="connsiteY28" fmla="*/ 2323322 h 4035489"/>
              <a:gd name="connsiteX29" fmla="*/ 1684176 w 5015204"/>
              <a:gd name="connsiteY29" fmla="*/ 2127379 h 4035489"/>
              <a:gd name="connsiteX30" fmla="*/ 1866123 w 5015204"/>
              <a:gd name="connsiteY30" fmla="*/ 1987420 h 4035489"/>
              <a:gd name="connsiteX31" fmla="*/ 2118049 w 5015204"/>
              <a:gd name="connsiteY31" fmla="*/ 2010747 h 4035489"/>
              <a:gd name="connsiteX32" fmla="*/ 2318657 w 5015204"/>
              <a:gd name="connsiteY32" fmla="*/ 2216020 h 4035489"/>
              <a:gd name="connsiteX33" fmla="*/ 2458616 w 5015204"/>
              <a:gd name="connsiteY33" fmla="*/ 2244012 h 4035489"/>
              <a:gd name="connsiteX34" fmla="*/ 2691882 w 5015204"/>
              <a:gd name="connsiteY34" fmla="*/ 2383971 h 4035489"/>
              <a:gd name="connsiteX35" fmla="*/ 2738535 w 5015204"/>
              <a:gd name="connsiteY35" fmla="*/ 2402632 h 4035489"/>
              <a:gd name="connsiteX36" fmla="*/ 2869163 w 5015204"/>
              <a:gd name="connsiteY36" fmla="*/ 2533261 h 4035489"/>
              <a:gd name="connsiteX37" fmla="*/ 3027784 w 5015204"/>
              <a:gd name="connsiteY37" fmla="*/ 2733869 h 4035489"/>
              <a:gd name="connsiteX38" fmla="*/ 2995127 w 5015204"/>
              <a:gd name="connsiteY38" fmla="*/ 3130420 h 4035489"/>
              <a:gd name="connsiteX39" fmla="*/ 2967135 w 5015204"/>
              <a:gd name="connsiteY39" fmla="*/ 3354355 h 4035489"/>
              <a:gd name="connsiteX40" fmla="*/ 2836506 w 5015204"/>
              <a:gd name="connsiteY40" fmla="*/ 3559628 h 4035489"/>
              <a:gd name="connsiteX41" fmla="*/ 2780523 w 5015204"/>
              <a:gd name="connsiteY41" fmla="*/ 3690257 h 4035489"/>
              <a:gd name="connsiteX42" fmla="*/ 3177074 w 5015204"/>
              <a:gd name="connsiteY42" fmla="*/ 3872204 h 4035489"/>
              <a:gd name="connsiteX43" fmla="*/ 3615612 w 5015204"/>
              <a:gd name="connsiteY43" fmla="*/ 3956179 h 4035489"/>
              <a:gd name="connsiteX44" fmla="*/ 3755572 w 5015204"/>
              <a:gd name="connsiteY44" fmla="*/ 3979506 h 4035489"/>
              <a:gd name="connsiteX45" fmla="*/ 3960845 w 5015204"/>
              <a:gd name="connsiteY45" fmla="*/ 3928187 h 4035489"/>
              <a:gd name="connsiteX46" fmla="*/ 4194110 w 5015204"/>
              <a:gd name="connsiteY46" fmla="*/ 4035489 h 4035489"/>
              <a:gd name="connsiteX47" fmla="*/ 5015204 w 5015204"/>
              <a:gd name="connsiteY47" fmla="*/ 2043404 h 4035489"/>
              <a:gd name="connsiteX48" fmla="*/ 4926563 w 5015204"/>
              <a:gd name="connsiteY48" fmla="*/ 2043404 h 4035489"/>
              <a:gd name="connsiteX49" fmla="*/ 4716625 w 5015204"/>
              <a:gd name="connsiteY49" fmla="*/ 2174032 h 4035489"/>
              <a:gd name="connsiteX50" fmla="*/ 4558004 w 5015204"/>
              <a:gd name="connsiteY50" fmla="*/ 2211355 h 4035489"/>
              <a:gd name="connsiteX51" fmla="*/ 4520682 w 5015204"/>
              <a:gd name="connsiteY51" fmla="*/ 2230016 h 4035489"/>
              <a:gd name="connsiteX52" fmla="*/ 4324739 w 5015204"/>
              <a:gd name="connsiteY52" fmla="*/ 2267338 h 4035489"/>
              <a:gd name="connsiteX53" fmla="*/ 4212772 w 5015204"/>
              <a:gd name="connsiteY53" fmla="*/ 2155371 h 4035489"/>
              <a:gd name="connsiteX54" fmla="*/ 4184780 w 5015204"/>
              <a:gd name="connsiteY54" fmla="*/ 1903445 h 4035489"/>
              <a:gd name="connsiteX55" fmla="*/ 4175449 w 5015204"/>
              <a:gd name="connsiteY55" fmla="*/ 1768151 h 4035489"/>
              <a:gd name="connsiteX56" fmla="*/ 4100804 w 5015204"/>
              <a:gd name="connsiteY56" fmla="*/ 1572208 h 4035489"/>
              <a:gd name="connsiteX57" fmla="*/ 4035490 w 5015204"/>
              <a:gd name="connsiteY57" fmla="*/ 1553547 h 4035489"/>
              <a:gd name="connsiteX58" fmla="*/ 3774233 w 5015204"/>
              <a:gd name="connsiteY58" fmla="*/ 1441579 h 4035489"/>
              <a:gd name="connsiteX59" fmla="*/ 3652935 w 5015204"/>
              <a:gd name="connsiteY59" fmla="*/ 1404257 h 4035489"/>
              <a:gd name="connsiteX60" fmla="*/ 3601616 w 5015204"/>
              <a:gd name="connsiteY60" fmla="*/ 1464906 h 4035489"/>
              <a:gd name="connsiteX61" fmla="*/ 3489649 w 5015204"/>
              <a:gd name="connsiteY61" fmla="*/ 1497563 h 4035489"/>
              <a:gd name="connsiteX62" fmla="*/ 3447661 w 5015204"/>
              <a:gd name="connsiteY62" fmla="*/ 1198983 h 4035489"/>
              <a:gd name="connsiteX63" fmla="*/ 3359021 w 5015204"/>
              <a:gd name="connsiteY63" fmla="*/ 1031032 h 4035489"/>
              <a:gd name="connsiteX64" fmla="*/ 3284376 w 5015204"/>
              <a:gd name="connsiteY64" fmla="*/ 769775 h 4035489"/>
              <a:gd name="connsiteX65" fmla="*/ 3125755 w 5015204"/>
              <a:gd name="connsiteY65" fmla="*/ 569167 h 4035489"/>
              <a:gd name="connsiteX66" fmla="*/ 3055776 w 5015204"/>
              <a:gd name="connsiteY66" fmla="*/ 485192 h 4035489"/>
              <a:gd name="connsiteX67" fmla="*/ 2897155 w 5015204"/>
              <a:gd name="connsiteY67" fmla="*/ 466530 h 4035489"/>
              <a:gd name="connsiteX68" fmla="*/ 2738535 w 5015204"/>
              <a:gd name="connsiteY68" fmla="*/ 471196 h 4035489"/>
              <a:gd name="connsiteX69" fmla="*/ 2631233 w 5015204"/>
              <a:gd name="connsiteY69" fmla="*/ 415212 h 4035489"/>
              <a:gd name="connsiteX70" fmla="*/ 2500604 w 5015204"/>
              <a:gd name="connsiteY70" fmla="*/ 419877 h 4035489"/>
              <a:gd name="connsiteX71" fmla="*/ 2332653 w 5015204"/>
              <a:gd name="connsiteY71" fmla="*/ 200608 h 4035489"/>
              <a:gd name="connsiteX72" fmla="*/ 2057400 w 5015204"/>
              <a:gd name="connsiteY72" fmla="*/ 51318 h 4035489"/>
              <a:gd name="connsiteX73" fmla="*/ 2010747 w 5015204"/>
              <a:gd name="connsiteY73" fmla="*/ 46653 h 4035489"/>
              <a:gd name="connsiteX74" fmla="*/ 1982755 w 5015204"/>
              <a:gd name="connsiteY74" fmla="*/ 37322 h 4035489"/>
              <a:gd name="connsiteX75" fmla="*/ 1936102 w 5015204"/>
              <a:gd name="connsiteY75" fmla="*/ 0 h 4035489"/>
              <a:gd name="connsiteX0" fmla="*/ 1894114 w 5015204"/>
              <a:gd name="connsiteY0" fmla="*/ 10263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  <a:gd name="connsiteX0" fmla="*/ 1959428 w 5015204"/>
              <a:gd name="connsiteY0" fmla="*/ 2332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15204" h="4082142">
                <a:moveTo>
                  <a:pt x="1959428" y="23326"/>
                </a:moveTo>
                <a:lnTo>
                  <a:pt x="223935" y="1180322"/>
                </a:lnTo>
                <a:lnTo>
                  <a:pt x="340567" y="1394926"/>
                </a:lnTo>
                <a:lnTo>
                  <a:pt x="583163" y="1828800"/>
                </a:lnTo>
                <a:lnTo>
                  <a:pt x="583163" y="1875453"/>
                </a:lnTo>
                <a:lnTo>
                  <a:pt x="466531" y="1996751"/>
                </a:lnTo>
                <a:lnTo>
                  <a:pt x="457200" y="2118049"/>
                </a:lnTo>
                <a:lnTo>
                  <a:pt x="489857" y="2220685"/>
                </a:lnTo>
                <a:lnTo>
                  <a:pt x="345233" y="2304661"/>
                </a:lnTo>
                <a:lnTo>
                  <a:pt x="195943" y="2416628"/>
                </a:lnTo>
                <a:lnTo>
                  <a:pt x="111967" y="2435289"/>
                </a:lnTo>
                <a:lnTo>
                  <a:pt x="27992" y="2766526"/>
                </a:lnTo>
                <a:lnTo>
                  <a:pt x="0" y="2990461"/>
                </a:lnTo>
                <a:lnTo>
                  <a:pt x="97972" y="3242387"/>
                </a:lnTo>
                <a:lnTo>
                  <a:pt x="312576" y="3279710"/>
                </a:lnTo>
                <a:lnTo>
                  <a:pt x="359229" y="3275045"/>
                </a:lnTo>
                <a:lnTo>
                  <a:pt x="592494" y="3079102"/>
                </a:lnTo>
                <a:lnTo>
                  <a:pt x="751114" y="2761861"/>
                </a:lnTo>
                <a:lnTo>
                  <a:pt x="919065" y="2537926"/>
                </a:lnTo>
                <a:lnTo>
                  <a:pt x="956388" y="2509934"/>
                </a:lnTo>
                <a:lnTo>
                  <a:pt x="1115008" y="2551922"/>
                </a:lnTo>
                <a:lnTo>
                  <a:pt x="1152331" y="2579914"/>
                </a:lnTo>
                <a:lnTo>
                  <a:pt x="1427584" y="2682551"/>
                </a:lnTo>
                <a:lnTo>
                  <a:pt x="1660849" y="2785187"/>
                </a:lnTo>
                <a:lnTo>
                  <a:pt x="1791478" y="2869163"/>
                </a:lnTo>
                <a:lnTo>
                  <a:pt x="1828800" y="2724538"/>
                </a:lnTo>
                <a:lnTo>
                  <a:pt x="1828800" y="2677885"/>
                </a:lnTo>
                <a:lnTo>
                  <a:pt x="1758821" y="2416628"/>
                </a:lnTo>
                <a:cubicBezTo>
                  <a:pt x="1738192" y="2375372"/>
                  <a:pt x="1749994" y="2389142"/>
                  <a:pt x="1730829" y="2369975"/>
                </a:cubicBezTo>
                <a:lnTo>
                  <a:pt x="1684176" y="2174032"/>
                </a:lnTo>
                <a:lnTo>
                  <a:pt x="1866123" y="2034073"/>
                </a:lnTo>
                <a:lnTo>
                  <a:pt x="2118049" y="2057400"/>
                </a:lnTo>
                <a:lnTo>
                  <a:pt x="2318657" y="2262673"/>
                </a:lnTo>
                <a:lnTo>
                  <a:pt x="2458616" y="2290665"/>
                </a:lnTo>
                <a:lnTo>
                  <a:pt x="2691882" y="2430624"/>
                </a:lnTo>
                <a:cubicBezTo>
                  <a:pt x="2741585" y="2440565"/>
                  <a:pt x="2738535" y="2424096"/>
                  <a:pt x="2738535" y="2449285"/>
                </a:cubicBezTo>
                <a:lnTo>
                  <a:pt x="2869163" y="2579914"/>
                </a:lnTo>
                <a:lnTo>
                  <a:pt x="3027784" y="2780522"/>
                </a:lnTo>
                <a:lnTo>
                  <a:pt x="2995127" y="3177073"/>
                </a:lnTo>
                <a:lnTo>
                  <a:pt x="2967135" y="3401008"/>
                </a:lnTo>
                <a:lnTo>
                  <a:pt x="2836506" y="3606281"/>
                </a:lnTo>
                <a:lnTo>
                  <a:pt x="2780523" y="3736910"/>
                </a:lnTo>
                <a:lnTo>
                  <a:pt x="3177074" y="3918857"/>
                </a:lnTo>
                <a:lnTo>
                  <a:pt x="3615612" y="4002832"/>
                </a:lnTo>
                <a:lnTo>
                  <a:pt x="3755572" y="4026159"/>
                </a:lnTo>
                <a:lnTo>
                  <a:pt x="3960845" y="3974840"/>
                </a:lnTo>
                <a:lnTo>
                  <a:pt x="4194110" y="4082142"/>
                </a:lnTo>
                <a:lnTo>
                  <a:pt x="5015204" y="2090057"/>
                </a:lnTo>
                <a:lnTo>
                  <a:pt x="4926563" y="2090057"/>
                </a:lnTo>
                <a:lnTo>
                  <a:pt x="4716625" y="2220685"/>
                </a:lnTo>
                <a:lnTo>
                  <a:pt x="4558004" y="2258008"/>
                </a:lnTo>
                <a:lnTo>
                  <a:pt x="4520682" y="2276669"/>
                </a:lnTo>
                <a:lnTo>
                  <a:pt x="4324739" y="2313991"/>
                </a:lnTo>
                <a:lnTo>
                  <a:pt x="4212772" y="2202024"/>
                </a:lnTo>
                <a:lnTo>
                  <a:pt x="4184780" y="1950098"/>
                </a:lnTo>
                <a:cubicBezTo>
                  <a:pt x="4174463" y="1836620"/>
                  <a:pt x="4175449" y="1881814"/>
                  <a:pt x="4175449" y="1814804"/>
                </a:cubicBezTo>
                <a:lnTo>
                  <a:pt x="4100804" y="1618861"/>
                </a:lnTo>
                <a:cubicBezTo>
                  <a:pt x="4055136" y="1596027"/>
                  <a:pt x="4077391" y="1600200"/>
                  <a:pt x="4035490" y="1600200"/>
                </a:cubicBezTo>
                <a:lnTo>
                  <a:pt x="3774233" y="1488232"/>
                </a:lnTo>
                <a:lnTo>
                  <a:pt x="3652935" y="1450910"/>
                </a:lnTo>
                <a:lnTo>
                  <a:pt x="3601616" y="1511559"/>
                </a:lnTo>
                <a:lnTo>
                  <a:pt x="3489649" y="1544216"/>
                </a:lnTo>
                <a:lnTo>
                  <a:pt x="3447661" y="1245636"/>
                </a:lnTo>
                <a:lnTo>
                  <a:pt x="3359021" y="1077685"/>
                </a:lnTo>
                <a:lnTo>
                  <a:pt x="3284376" y="816428"/>
                </a:lnTo>
                <a:lnTo>
                  <a:pt x="3125755" y="615820"/>
                </a:lnTo>
                <a:lnTo>
                  <a:pt x="3055776" y="531845"/>
                </a:lnTo>
                <a:lnTo>
                  <a:pt x="2897155" y="513183"/>
                </a:lnTo>
                <a:lnTo>
                  <a:pt x="2738535" y="517849"/>
                </a:lnTo>
                <a:lnTo>
                  <a:pt x="2631233" y="461865"/>
                </a:lnTo>
                <a:lnTo>
                  <a:pt x="2500604" y="466530"/>
                </a:lnTo>
                <a:lnTo>
                  <a:pt x="2332653" y="247261"/>
                </a:lnTo>
                <a:lnTo>
                  <a:pt x="2057400" y="97971"/>
                </a:lnTo>
                <a:cubicBezTo>
                  <a:pt x="2041849" y="96416"/>
                  <a:pt x="2026029" y="96581"/>
                  <a:pt x="2010747" y="93306"/>
                </a:cubicBezTo>
                <a:cubicBezTo>
                  <a:pt x="1960711" y="82584"/>
                  <a:pt x="2011828" y="83975"/>
                  <a:pt x="1982755" y="83975"/>
                </a:cubicBezTo>
                <a:lnTo>
                  <a:pt x="1959429" y="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6727273" y="2379306"/>
            <a:ext cx="4721290" cy="3498980"/>
            <a:chOff x="6727273" y="2379306"/>
            <a:chExt cx="4721290" cy="3498980"/>
          </a:xfrm>
        </p:grpSpPr>
        <p:sp>
          <p:nvSpPr>
            <p:cNvPr id="8" name="Figura a mano libera 7"/>
            <p:cNvSpPr/>
            <p:nvPr/>
          </p:nvSpPr>
          <p:spPr>
            <a:xfrm>
              <a:off x="6727273" y="3097763"/>
              <a:ext cx="3540967" cy="2780523"/>
            </a:xfrm>
            <a:custGeom>
              <a:avLst/>
              <a:gdLst>
                <a:gd name="connsiteX0" fmla="*/ 2668555 w 3540967"/>
                <a:gd name="connsiteY0" fmla="*/ 634482 h 2780523"/>
                <a:gd name="connsiteX1" fmla="*/ 2668555 w 3540967"/>
                <a:gd name="connsiteY1" fmla="*/ 634482 h 2780523"/>
                <a:gd name="connsiteX2" fmla="*/ 2327988 w 3540967"/>
                <a:gd name="connsiteY2" fmla="*/ 531845 h 2780523"/>
                <a:gd name="connsiteX3" fmla="*/ 2290665 w 3540967"/>
                <a:gd name="connsiteY3" fmla="*/ 513184 h 2780523"/>
                <a:gd name="connsiteX4" fmla="*/ 2281335 w 3540967"/>
                <a:gd name="connsiteY4" fmla="*/ 494523 h 2780523"/>
                <a:gd name="connsiteX5" fmla="*/ 2262674 w 3540967"/>
                <a:gd name="connsiteY5" fmla="*/ 485192 h 2780523"/>
                <a:gd name="connsiteX6" fmla="*/ 2253343 w 3540967"/>
                <a:gd name="connsiteY6" fmla="*/ 475861 h 2780523"/>
                <a:gd name="connsiteX7" fmla="*/ 2122714 w 3540967"/>
                <a:gd name="connsiteY7" fmla="*/ 317241 h 2780523"/>
                <a:gd name="connsiteX8" fmla="*/ 2029408 w 3540967"/>
                <a:gd name="connsiteY8" fmla="*/ 396551 h 2780523"/>
                <a:gd name="connsiteX9" fmla="*/ 2015412 w 3540967"/>
                <a:gd name="connsiteY9" fmla="*/ 461866 h 2780523"/>
                <a:gd name="connsiteX10" fmla="*/ 1950098 w 3540967"/>
                <a:gd name="connsiteY10" fmla="*/ 648478 h 2780523"/>
                <a:gd name="connsiteX11" fmla="*/ 1950098 w 3540967"/>
                <a:gd name="connsiteY11" fmla="*/ 835090 h 2780523"/>
                <a:gd name="connsiteX12" fmla="*/ 2010747 w 3540967"/>
                <a:gd name="connsiteY12" fmla="*/ 1096347 h 2780523"/>
                <a:gd name="connsiteX13" fmla="*/ 1987420 w 3540967"/>
                <a:gd name="connsiteY13" fmla="*/ 1268964 h 2780523"/>
                <a:gd name="connsiteX14" fmla="*/ 1931437 w 3540967"/>
                <a:gd name="connsiteY14" fmla="*/ 1268964 h 2780523"/>
                <a:gd name="connsiteX15" fmla="*/ 1819469 w 3540967"/>
                <a:gd name="connsiteY15" fmla="*/ 1110343 h 2780523"/>
                <a:gd name="connsiteX16" fmla="*/ 1791478 w 3540967"/>
                <a:gd name="connsiteY16" fmla="*/ 1045029 h 2780523"/>
                <a:gd name="connsiteX17" fmla="*/ 1726163 w 3540967"/>
                <a:gd name="connsiteY17" fmla="*/ 895739 h 2780523"/>
                <a:gd name="connsiteX18" fmla="*/ 1558212 w 3540967"/>
                <a:gd name="connsiteY18" fmla="*/ 867747 h 2780523"/>
                <a:gd name="connsiteX19" fmla="*/ 1436914 w 3540967"/>
                <a:gd name="connsiteY19" fmla="*/ 839755 h 2780523"/>
                <a:gd name="connsiteX20" fmla="*/ 1404257 w 3540967"/>
                <a:gd name="connsiteY20" fmla="*/ 681135 h 2780523"/>
                <a:gd name="connsiteX21" fmla="*/ 1408922 w 3540967"/>
                <a:gd name="connsiteY21" fmla="*/ 569168 h 2780523"/>
                <a:gd name="connsiteX22" fmla="*/ 1203649 w 3540967"/>
                <a:gd name="connsiteY22" fmla="*/ 382555 h 2780523"/>
                <a:gd name="connsiteX23" fmla="*/ 1194318 w 3540967"/>
                <a:gd name="connsiteY23" fmla="*/ 307910 h 2780523"/>
                <a:gd name="connsiteX24" fmla="*/ 1138335 w 3540967"/>
                <a:gd name="connsiteY24" fmla="*/ 37323 h 2780523"/>
                <a:gd name="connsiteX25" fmla="*/ 1091682 w 3540967"/>
                <a:gd name="connsiteY25" fmla="*/ 18661 h 2780523"/>
                <a:gd name="connsiteX26" fmla="*/ 951722 w 3540967"/>
                <a:gd name="connsiteY26" fmla="*/ 0 h 2780523"/>
                <a:gd name="connsiteX27" fmla="*/ 704461 w 3540967"/>
                <a:gd name="connsiteY27" fmla="*/ 0 h 2780523"/>
                <a:gd name="connsiteX28" fmla="*/ 667139 w 3540967"/>
                <a:gd name="connsiteY28" fmla="*/ 23327 h 2780523"/>
                <a:gd name="connsiteX29" fmla="*/ 573833 w 3540967"/>
                <a:gd name="connsiteY29" fmla="*/ 163286 h 2780523"/>
                <a:gd name="connsiteX30" fmla="*/ 424543 w 3540967"/>
                <a:gd name="connsiteY30" fmla="*/ 233266 h 2780523"/>
                <a:gd name="connsiteX31" fmla="*/ 377890 w 3540967"/>
                <a:gd name="connsiteY31" fmla="*/ 195943 h 2780523"/>
                <a:gd name="connsiteX32" fmla="*/ 228600 w 3540967"/>
                <a:gd name="connsiteY32" fmla="*/ 167951 h 2780523"/>
                <a:gd name="connsiteX33" fmla="*/ 172616 w 3540967"/>
                <a:gd name="connsiteY33" fmla="*/ 158621 h 2780523"/>
                <a:gd name="connsiteX34" fmla="*/ 125963 w 3540967"/>
                <a:gd name="connsiteY34" fmla="*/ 163286 h 2780523"/>
                <a:gd name="connsiteX35" fmla="*/ 0 w 3540967"/>
                <a:gd name="connsiteY35" fmla="*/ 457200 h 2780523"/>
                <a:gd name="connsiteX36" fmla="*/ 9331 w 3540967"/>
                <a:gd name="connsiteY36" fmla="*/ 513184 h 2780523"/>
                <a:gd name="connsiteX37" fmla="*/ 158620 w 3540967"/>
                <a:gd name="connsiteY37" fmla="*/ 718457 h 2780523"/>
                <a:gd name="connsiteX38" fmla="*/ 377890 w 3540967"/>
                <a:gd name="connsiteY38" fmla="*/ 811764 h 2780523"/>
                <a:gd name="connsiteX39" fmla="*/ 564502 w 3540967"/>
                <a:gd name="connsiteY39" fmla="*/ 611155 h 2780523"/>
                <a:gd name="connsiteX40" fmla="*/ 573833 w 3540967"/>
                <a:gd name="connsiteY40" fmla="*/ 555172 h 2780523"/>
                <a:gd name="connsiteX41" fmla="*/ 723122 w 3540967"/>
                <a:gd name="connsiteY41" fmla="*/ 480527 h 2780523"/>
                <a:gd name="connsiteX42" fmla="*/ 881743 w 3540967"/>
                <a:gd name="connsiteY42" fmla="*/ 513184 h 2780523"/>
                <a:gd name="connsiteX43" fmla="*/ 1059025 w 3540967"/>
                <a:gd name="connsiteY43" fmla="*/ 746449 h 2780523"/>
                <a:gd name="connsiteX44" fmla="*/ 1096347 w 3540967"/>
                <a:gd name="connsiteY44" fmla="*/ 793102 h 2780523"/>
                <a:gd name="connsiteX45" fmla="*/ 1189653 w 3540967"/>
                <a:gd name="connsiteY45" fmla="*/ 970384 h 2780523"/>
                <a:gd name="connsiteX46" fmla="*/ 1054359 w 3540967"/>
                <a:gd name="connsiteY46" fmla="*/ 1133670 h 2780523"/>
                <a:gd name="connsiteX47" fmla="*/ 961053 w 3540967"/>
                <a:gd name="connsiteY47" fmla="*/ 1404257 h 2780523"/>
                <a:gd name="connsiteX48" fmla="*/ 830425 w 3540967"/>
                <a:gd name="connsiteY48" fmla="*/ 1674845 h 2780523"/>
                <a:gd name="connsiteX49" fmla="*/ 597159 w 3540967"/>
                <a:gd name="connsiteY49" fmla="*/ 1824135 h 2780523"/>
                <a:gd name="connsiteX50" fmla="*/ 559837 w 3540967"/>
                <a:gd name="connsiteY50" fmla="*/ 1842796 h 2780523"/>
                <a:gd name="connsiteX51" fmla="*/ 466531 w 3540967"/>
                <a:gd name="connsiteY51" fmla="*/ 1908110 h 2780523"/>
                <a:gd name="connsiteX52" fmla="*/ 438539 w 3540967"/>
                <a:gd name="connsiteY52" fmla="*/ 1945433 h 2780523"/>
                <a:gd name="connsiteX53" fmla="*/ 293914 w 3540967"/>
                <a:gd name="connsiteY53" fmla="*/ 2066731 h 2780523"/>
                <a:gd name="connsiteX54" fmla="*/ 391886 w 3540967"/>
                <a:gd name="connsiteY54" fmla="*/ 2453951 h 2780523"/>
                <a:gd name="connsiteX55" fmla="*/ 774441 w 3540967"/>
                <a:gd name="connsiteY55" fmla="*/ 2738535 h 2780523"/>
                <a:gd name="connsiteX56" fmla="*/ 3540967 w 3540967"/>
                <a:gd name="connsiteY56" fmla="*/ 2780523 h 2780523"/>
                <a:gd name="connsiteX57" fmla="*/ 3139751 w 3540967"/>
                <a:gd name="connsiteY57" fmla="*/ 2542592 h 2780523"/>
                <a:gd name="connsiteX58" fmla="*/ 3093098 w 3540967"/>
                <a:gd name="connsiteY58" fmla="*/ 2519266 h 2780523"/>
                <a:gd name="connsiteX59" fmla="*/ 2999792 w 3540967"/>
                <a:gd name="connsiteY59" fmla="*/ 2313992 h 2780523"/>
                <a:gd name="connsiteX60" fmla="*/ 2999792 w 3540967"/>
                <a:gd name="connsiteY60" fmla="*/ 2248678 h 2780523"/>
                <a:gd name="connsiteX61" fmla="*/ 2976465 w 3540967"/>
                <a:gd name="connsiteY61" fmla="*/ 2090057 h 2780523"/>
                <a:gd name="connsiteX62" fmla="*/ 3107094 w 3540967"/>
                <a:gd name="connsiteY62" fmla="*/ 1819470 h 2780523"/>
                <a:gd name="connsiteX63" fmla="*/ 3116425 w 3540967"/>
                <a:gd name="connsiteY63" fmla="*/ 1754155 h 2780523"/>
                <a:gd name="connsiteX64" fmla="*/ 3181739 w 3540967"/>
                <a:gd name="connsiteY64" fmla="*/ 1600200 h 2780523"/>
                <a:gd name="connsiteX65" fmla="*/ 3442996 w 3540967"/>
                <a:gd name="connsiteY65" fmla="*/ 1506894 h 2780523"/>
                <a:gd name="connsiteX66" fmla="*/ 3489649 w 3540967"/>
                <a:gd name="connsiteY66" fmla="*/ 1478902 h 2780523"/>
                <a:gd name="connsiteX67" fmla="*/ 3540967 w 3540967"/>
                <a:gd name="connsiteY67" fmla="*/ 1282959 h 2780523"/>
                <a:gd name="connsiteX68" fmla="*/ 3540967 w 3540967"/>
                <a:gd name="connsiteY68" fmla="*/ 1189653 h 2780523"/>
                <a:gd name="connsiteX69" fmla="*/ 3382347 w 3540967"/>
                <a:gd name="connsiteY69" fmla="*/ 1040364 h 2780523"/>
                <a:gd name="connsiteX70" fmla="*/ 3345025 w 3540967"/>
                <a:gd name="connsiteY70" fmla="*/ 1012372 h 2780523"/>
                <a:gd name="connsiteX71" fmla="*/ 3205065 w 3540967"/>
                <a:gd name="connsiteY71" fmla="*/ 965719 h 2780523"/>
                <a:gd name="connsiteX72" fmla="*/ 3093098 w 3540967"/>
                <a:gd name="connsiteY72" fmla="*/ 825759 h 2780523"/>
                <a:gd name="connsiteX73" fmla="*/ 2757196 w 3540967"/>
                <a:gd name="connsiteY73" fmla="*/ 629817 h 2780523"/>
                <a:gd name="connsiteX74" fmla="*/ 2635898 w 3540967"/>
                <a:gd name="connsiteY74" fmla="*/ 592494 h 2780523"/>
                <a:gd name="connsiteX0" fmla="*/ 2668555 w 3540967"/>
                <a:gd name="connsiteY0" fmla="*/ 634482 h 2780523"/>
                <a:gd name="connsiteX1" fmla="*/ 2668555 w 3540967"/>
                <a:gd name="connsiteY1" fmla="*/ 634482 h 2780523"/>
                <a:gd name="connsiteX2" fmla="*/ 2327988 w 3540967"/>
                <a:gd name="connsiteY2" fmla="*/ 531845 h 2780523"/>
                <a:gd name="connsiteX3" fmla="*/ 2290665 w 3540967"/>
                <a:gd name="connsiteY3" fmla="*/ 513184 h 2780523"/>
                <a:gd name="connsiteX4" fmla="*/ 2281335 w 3540967"/>
                <a:gd name="connsiteY4" fmla="*/ 494523 h 2780523"/>
                <a:gd name="connsiteX5" fmla="*/ 2262674 w 3540967"/>
                <a:gd name="connsiteY5" fmla="*/ 485192 h 2780523"/>
                <a:gd name="connsiteX6" fmla="*/ 2253343 w 3540967"/>
                <a:gd name="connsiteY6" fmla="*/ 475861 h 2780523"/>
                <a:gd name="connsiteX7" fmla="*/ 2122714 w 3540967"/>
                <a:gd name="connsiteY7" fmla="*/ 317241 h 2780523"/>
                <a:gd name="connsiteX8" fmla="*/ 2029408 w 3540967"/>
                <a:gd name="connsiteY8" fmla="*/ 396551 h 2780523"/>
                <a:gd name="connsiteX9" fmla="*/ 2015412 w 3540967"/>
                <a:gd name="connsiteY9" fmla="*/ 461866 h 2780523"/>
                <a:gd name="connsiteX10" fmla="*/ 1950098 w 3540967"/>
                <a:gd name="connsiteY10" fmla="*/ 648478 h 2780523"/>
                <a:gd name="connsiteX11" fmla="*/ 1950098 w 3540967"/>
                <a:gd name="connsiteY11" fmla="*/ 835090 h 2780523"/>
                <a:gd name="connsiteX12" fmla="*/ 2010747 w 3540967"/>
                <a:gd name="connsiteY12" fmla="*/ 1096347 h 2780523"/>
                <a:gd name="connsiteX13" fmla="*/ 1987420 w 3540967"/>
                <a:gd name="connsiteY13" fmla="*/ 1268964 h 2780523"/>
                <a:gd name="connsiteX14" fmla="*/ 1931437 w 3540967"/>
                <a:gd name="connsiteY14" fmla="*/ 1268964 h 2780523"/>
                <a:gd name="connsiteX15" fmla="*/ 1819469 w 3540967"/>
                <a:gd name="connsiteY15" fmla="*/ 1110343 h 2780523"/>
                <a:gd name="connsiteX16" fmla="*/ 1791478 w 3540967"/>
                <a:gd name="connsiteY16" fmla="*/ 1045029 h 2780523"/>
                <a:gd name="connsiteX17" fmla="*/ 1726163 w 3540967"/>
                <a:gd name="connsiteY17" fmla="*/ 895739 h 2780523"/>
                <a:gd name="connsiteX18" fmla="*/ 1558212 w 3540967"/>
                <a:gd name="connsiteY18" fmla="*/ 867747 h 2780523"/>
                <a:gd name="connsiteX19" fmla="*/ 1436914 w 3540967"/>
                <a:gd name="connsiteY19" fmla="*/ 839755 h 2780523"/>
                <a:gd name="connsiteX20" fmla="*/ 1404257 w 3540967"/>
                <a:gd name="connsiteY20" fmla="*/ 681135 h 2780523"/>
                <a:gd name="connsiteX21" fmla="*/ 1408922 w 3540967"/>
                <a:gd name="connsiteY21" fmla="*/ 569168 h 2780523"/>
                <a:gd name="connsiteX22" fmla="*/ 1203649 w 3540967"/>
                <a:gd name="connsiteY22" fmla="*/ 382555 h 2780523"/>
                <a:gd name="connsiteX23" fmla="*/ 1194318 w 3540967"/>
                <a:gd name="connsiteY23" fmla="*/ 307910 h 2780523"/>
                <a:gd name="connsiteX24" fmla="*/ 1138335 w 3540967"/>
                <a:gd name="connsiteY24" fmla="*/ 37323 h 2780523"/>
                <a:gd name="connsiteX25" fmla="*/ 1091682 w 3540967"/>
                <a:gd name="connsiteY25" fmla="*/ 18661 h 2780523"/>
                <a:gd name="connsiteX26" fmla="*/ 951722 w 3540967"/>
                <a:gd name="connsiteY26" fmla="*/ 0 h 2780523"/>
                <a:gd name="connsiteX27" fmla="*/ 704461 w 3540967"/>
                <a:gd name="connsiteY27" fmla="*/ 0 h 2780523"/>
                <a:gd name="connsiteX28" fmla="*/ 667139 w 3540967"/>
                <a:gd name="connsiteY28" fmla="*/ 23327 h 2780523"/>
                <a:gd name="connsiteX29" fmla="*/ 573833 w 3540967"/>
                <a:gd name="connsiteY29" fmla="*/ 163286 h 2780523"/>
                <a:gd name="connsiteX30" fmla="*/ 424543 w 3540967"/>
                <a:gd name="connsiteY30" fmla="*/ 233266 h 2780523"/>
                <a:gd name="connsiteX31" fmla="*/ 377890 w 3540967"/>
                <a:gd name="connsiteY31" fmla="*/ 195943 h 2780523"/>
                <a:gd name="connsiteX32" fmla="*/ 228600 w 3540967"/>
                <a:gd name="connsiteY32" fmla="*/ 167951 h 2780523"/>
                <a:gd name="connsiteX33" fmla="*/ 172616 w 3540967"/>
                <a:gd name="connsiteY33" fmla="*/ 158621 h 2780523"/>
                <a:gd name="connsiteX34" fmla="*/ 125963 w 3540967"/>
                <a:gd name="connsiteY34" fmla="*/ 163286 h 2780523"/>
                <a:gd name="connsiteX35" fmla="*/ 0 w 3540967"/>
                <a:gd name="connsiteY35" fmla="*/ 457200 h 2780523"/>
                <a:gd name="connsiteX36" fmla="*/ 9331 w 3540967"/>
                <a:gd name="connsiteY36" fmla="*/ 513184 h 2780523"/>
                <a:gd name="connsiteX37" fmla="*/ 158620 w 3540967"/>
                <a:gd name="connsiteY37" fmla="*/ 718457 h 2780523"/>
                <a:gd name="connsiteX38" fmla="*/ 377890 w 3540967"/>
                <a:gd name="connsiteY38" fmla="*/ 811764 h 2780523"/>
                <a:gd name="connsiteX39" fmla="*/ 564502 w 3540967"/>
                <a:gd name="connsiteY39" fmla="*/ 611155 h 2780523"/>
                <a:gd name="connsiteX40" fmla="*/ 573833 w 3540967"/>
                <a:gd name="connsiteY40" fmla="*/ 555172 h 2780523"/>
                <a:gd name="connsiteX41" fmla="*/ 723122 w 3540967"/>
                <a:gd name="connsiteY41" fmla="*/ 480527 h 2780523"/>
                <a:gd name="connsiteX42" fmla="*/ 881743 w 3540967"/>
                <a:gd name="connsiteY42" fmla="*/ 513184 h 2780523"/>
                <a:gd name="connsiteX43" fmla="*/ 1059025 w 3540967"/>
                <a:gd name="connsiteY43" fmla="*/ 746449 h 2780523"/>
                <a:gd name="connsiteX44" fmla="*/ 1096347 w 3540967"/>
                <a:gd name="connsiteY44" fmla="*/ 793102 h 2780523"/>
                <a:gd name="connsiteX45" fmla="*/ 1189653 w 3540967"/>
                <a:gd name="connsiteY45" fmla="*/ 970384 h 2780523"/>
                <a:gd name="connsiteX46" fmla="*/ 1054359 w 3540967"/>
                <a:gd name="connsiteY46" fmla="*/ 1133670 h 2780523"/>
                <a:gd name="connsiteX47" fmla="*/ 961053 w 3540967"/>
                <a:gd name="connsiteY47" fmla="*/ 1404257 h 2780523"/>
                <a:gd name="connsiteX48" fmla="*/ 830425 w 3540967"/>
                <a:gd name="connsiteY48" fmla="*/ 1674845 h 2780523"/>
                <a:gd name="connsiteX49" fmla="*/ 597159 w 3540967"/>
                <a:gd name="connsiteY49" fmla="*/ 1824135 h 2780523"/>
                <a:gd name="connsiteX50" fmla="*/ 559837 w 3540967"/>
                <a:gd name="connsiteY50" fmla="*/ 1842796 h 2780523"/>
                <a:gd name="connsiteX51" fmla="*/ 466531 w 3540967"/>
                <a:gd name="connsiteY51" fmla="*/ 1908110 h 2780523"/>
                <a:gd name="connsiteX52" fmla="*/ 438539 w 3540967"/>
                <a:gd name="connsiteY52" fmla="*/ 1945433 h 2780523"/>
                <a:gd name="connsiteX53" fmla="*/ 293914 w 3540967"/>
                <a:gd name="connsiteY53" fmla="*/ 2066731 h 2780523"/>
                <a:gd name="connsiteX54" fmla="*/ 391886 w 3540967"/>
                <a:gd name="connsiteY54" fmla="*/ 2453951 h 2780523"/>
                <a:gd name="connsiteX55" fmla="*/ 774441 w 3540967"/>
                <a:gd name="connsiteY55" fmla="*/ 2738535 h 2780523"/>
                <a:gd name="connsiteX56" fmla="*/ 3540967 w 3540967"/>
                <a:gd name="connsiteY56" fmla="*/ 2780523 h 2780523"/>
                <a:gd name="connsiteX57" fmla="*/ 3139751 w 3540967"/>
                <a:gd name="connsiteY57" fmla="*/ 2542592 h 2780523"/>
                <a:gd name="connsiteX58" fmla="*/ 3093098 w 3540967"/>
                <a:gd name="connsiteY58" fmla="*/ 2519266 h 2780523"/>
                <a:gd name="connsiteX59" fmla="*/ 2999792 w 3540967"/>
                <a:gd name="connsiteY59" fmla="*/ 2313992 h 2780523"/>
                <a:gd name="connsiteX60" fmla="*/ 2999792 w 3540967"/>
                <a:gd name="connsiteY60" fmla="*/ 2248678 h 2780523"/>
                <a:gd name="connsiteX61" fmla="*/ 2976465 w 3540967"/>
                <a:gd name="connsiteY61" fmla="*/ 2090057 h 2780523"/>
                <a:gd name="connsiteX62" fmla="*/ 3107094 w 3540967"/>
                <a:gd name="connsiteY62" fmla="*/ 1819470 h 2780523"/>
                <a:gd name="connsiteX63" fmla="*/ 3116425 w 3540967"/>
                <a:gd name="connsiteY63" fmla="*/ 1754155 h 2780523"/>
                <a:gd name="connsiteX64" fmla="*/ 3181739 w 3540967"/>
                <a:gd name="connsiteY64" fmla="*/ 1600200 h 2780523"/>
                <a:gd name="connsiteX65" fmla="*/ 3442996 w 3540967"/>
                <a:gd name="connsiteY65" fmla="*/ 1506894 h 2780523"/>
                <a:gd name="connsiteX66" fmla="*/ 3489649 w 3540967"/>
                <a:gd name="connsiteY66" fmla="*/ 1478902 h 2780523"/>
                <a:gd name="connsiteX67" fmla="*/ 3540967 w 3540967"/>
                <a:gd name="connsiteY67" fmla="*/ 1282959 h 2780523"/>
                <a:gd name="connsiteX68" fmla="*/ 3540967 w 3540967"/>
                <a:gd name="connsiteY68" fmla="*/ 1189653 h 2780523"/>
                <a:gd name="connsiteX69" fmla="*/ 3382347 w 3540967"/>
                <a:gd name="connsiteY69" fmla="*/ 1040364 h 2780523"/>
                <a:gd name="connsiteX70" fmla="*/ 3345025 w 3540967"/>
                <a:gd name="connsiteY70" fmla="*/ 1012372 h 2780523"/>
                <a:gd name="connsiteX71" fmla="*/ 3205065 w 3540967"/>
                <a:gd name="connsiteY71" fmla="*/ 965719 h 2780523"/>
                <a:gd name="connsiteX72" fmla="*/ 3093098 w 3540967"/>
                <a:gd name="connsiteY72" fmla="*/ 825759 h 2780523"/>
                <a:gd name="connsiteX73" fmla="*/ 2682551 w 3540967"/>
                <a:gd name="connsiteY73" fmla="*/ 620486 h 2780523"/>
                <a:gd name="connsiteX74" fmla="*/ 2635898 w 3540967"/>
                <a:gd name="connsiteY74" fmla="*/ 592494 h 278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540967" h="2780523">
                  <a:moveTo>
                    <a:pt x="2668555" y="634482"/>
                  </a:moveTo>
                  <a:lnTo>
                    <a:pt x="2668555" y="634482"/>
                  </a:lnTo>
                  <a:lnTo>
                    <a:pt x="2327988" y="531845"/>
                  </a:lnTo>
                  <a:cubicBezTo>
                    <a:pt x="2315547" y="525625"/>
                    <a:pt x="2301526" y="521873"/>
                    <a:pt x="2290665" y="513184"/>
                  </a:cubicBezTo>
                  <a:cubicBezTo>
                    <a:pt x="2285234" y="508840"/>
                    <a:pt x="2286252" y="499441"/>
                    <a:pt x="2281335" y="494523"/>
                  </a:cubicBezTo>
                  <a:cubicBezTo>
                    <a:pt x="2276417" y="489605"/>
                    <a:pt x="2268461" y="489050"/>
                    <a:pt x="2262674" y="485192"/>
                  </a:cubicBezTo>
                  <a:cubicBezTo>
                    <a:pt x="2259014" y="482752"/>
                    <a:pt x="2256453" y="478971"/>
                    <a:pt x="2253343" y="475861"/>
                  </a:cubicBezTo>
                  <a:lnTo>
                    <a:pt x="2122714" y="317241"/>
                  </a:lnTo>
                  <a:lnTo>
                    <a:pt x="2029408" y="396551"/>
                  </a:lnTo>
                  <a:cubicBezTo>
                    <a:pt x="2012136" y="442611"/>
                    <a:pt x="2015412" y="420587"/>
                    <a:pt x="2015412" y="461866"/>
                  </a:cubicBezTo>
                  <a:lnTo>
                    <a:pt x="1950098" y="648478"/>
                  </a:lnTo>
                  <a:lnTo>
                    <a:pt x="1950098" y="835090"/>
                  </a:lnTo>
                  <a:lnTo>
                    <a:pt x="2010747" y="1096347"/>
                  </a:lnTo>
                  <a:lnTo>
                    <a:pt x="1987420" y="1268964"/>
                  </a:lnTo>
                  <a:lnTo>
                    <a:pt x="1931437" y="1268964"/>
                  </a:lnTo>
                  <a:lnTo>
                    <a:pt x="1819469" y="1110343"/>
                  </a:lnTo>
                  <a:cubicBezTo>
                    <a:pt x="1785880" y="1065556"/>
                    <a:pt x="1791478" y="1088572"/>
                    <a:pt x="1791478" y="1045029"/>
                  </a:cubicBezTo>
                  <a:lnTo>
                    <a:pt x="1726163" y="895739"/>
                  </a:lnTo>
                  <a:lnTo>
                    <a:pt x="1558212" y="867747"/>
                  </a:lnTo>
                  <a:lnTo>
                    <a:pt x="1436914" y="839755"/>
                  </a:lnTo>
                  <a:lnTo>
                    <a:pt x="1404257" y="681135"/>
                  </a:lnTo>
                  <a:lnTo>
                    <a:pt x="1408922" y="569168"/>
                  </a:lnTo>
                  <a:lnTo>
                    <a:pt x="1203649" y="382555"/>
                  </a:lnTo>
                  <a:cubicBezTo>
                    <a:pt x="1192488" y="326753"/>
                    <a:pt x="1194318" y="351761"/>
                    <a:pt x="1194318" y="307910"/>
                  </a:cubicBezTo>
                  <a:lnTo>
                    <a:pt x="1138335" y="37323"/>
                  </a:lnTo>
                  <a:cubicBezTo>
                    <a:pt x="1098230" y="17270"/>
                    <a:pt x="1114922" y="18661"/>
                    <a:pt x="1091682" y="18661"/>
                  </a:cubicBezTo>
                  <a:lnTo>
                    <a:pt x="951722" y="0"/>
                  </a:lnTo>
                  <a:lnTo>
                    <a:pt x="704461" y="0"/>
                  </a:lnTo>
                  <a:cubicBezTo>
                    <a:pt x="664227" y="15088"/>
                    <a:pt x="667139" y="709"/>
                    <a:pt x="667139" y="23327"/>
                  </a:cubicBezTo>
                  <a:lnTo>
                    <a:pt x="573833" y="163286"/>
                  </a:lnTo>
                  <a:lnTo>
                    <a:pt x="424543" y="233266"/>
                  </a:lnTo>
                  <a:cubicBezTo>
                    <a:pt x="383701" y="202635"/>
                    <a:pt x="398216" y="216271"/>
                    <a:pt x="377890" y="195943"/>
                  </a:cubicBezTo>
                  <a:lnTo>
                    <a:pt x="228600" y="167951"/>
                  </a:lnTo>
                  <a:cubicBezTo>
                    <a:pt x="209939" y="164841"/>
                    <a:pt x="191515" y="159480"/>
                    <a:pt x="172616" y="158621"/>
                  </a:cubicBezTo>
                  <a:cubicBezTo>
                    <a:pt x="157004" y="157911"/>
                    <a:pt x="125963" y="163286"/>
                    <a:pt x="125963" y="163286"/>
                  </a:cubicBezTo>
                  <a:lnTo>
                    <a:pt x="0" y="457200"/>
                  </a:lnTo>
                  <a:cubicBezTo>
                    <a:pt x="9941" y="506903"/>
                    <a:pt x="9331" y="487994"/>
                    <a:pt x="9331" y="513184"/>
                  </a:cubicBezTo>
                  <a:lnTo>
                    <a:pt x="158620" y="718457"/>
                  </a:lnTo>
                  <a:lnTo>
                    <a:pt x="377890" y="811764"/>
                  </a:lnTo>
                  <a:lnTo>
                    <a:pt x="564502" y="611155"/>
                  </a:lnTo>
                  <a:cubicBezTo>
                    <a:pt x="574443" y="561452"/>
                    <a:pt x="573833" y="580361"/>
                    <a:pt x="573833" y="555172"/>
                  </a:cubicBezTo>
                  <a:lnTo>
                    <a:pt x="723122" y="480527"/>
                  </a:lnTo>
                  <a:lnTo>
                    <a:pt x="881743" y="513184"/>
                  </a:lnTo>
                  <a:lnTo>
                    <a:pt x="1059025" y="746449"/>
                  </a:lnTo>
                  <a:cubicBezTo>
                    <a:pt x="1089655" y="787291"/>
                    <a:pt x="1076019" y="772776"/>
                    <a:pt x="1096347" y="793102"/>
                  </a:cubicBezTo>
                  <a:lnTo>
                    <a:pt x="1189653" y="970384"/>
                  </a:lnTo>
                  <a:lnTo>
                    <a:pt x="1054359" y="1133670"/>
                  </a:lnTo>
                  <a:lnTo>
                    <a:pt x="961053" y="1404257"/>
                  </a:lnTo>
                  <a:lnTo>
                    <a:pt x="830425" y="1674845"/>
                  </a:lnTo>
                  <a:lnTo>
                    <a:pt x="597159" y="1824135"/>
                  </a:lnTo>
                  <a:lnTo>
                    <a:pt x="559837" y="1842796"/>
                  </a:lnTo>
                  <a:lnTo>
                    <a:pt x="466531" y="1908110"/>
                  </a:lnTo>
                  <a:lnTo>
                    <a:pt x="438539" y="1945433"/>
                  </a:lnTo>
                  <a:lnTo>
                    <a:pt x="293914" y="2066731"/>
                  </a:lnTo>
                  <a:lnTo>
                    <a:pt x="391886" y="2453951"/>
                  </a:lnTo>
                  <a:lnTo>
                    <a:pt x="774441" y="2738535"/>
                  </a:lnTo>
                  <a:lnTo>
                    <a:pt x="3540967" y="2780523"/>
                  </a:lnTo>
                  <a:lnTo>
                    <a:pt x="3139751" y="2542592"/>
                  </a:lnTo>
                  <a:cubicBezTo>
                    <a:pt x="3090119" y="2527702"/>
                    <a:pt x="3093098" y="2544832"/>
                    <a:pt x="3093098" y="2519266"/>
                  </a:cubicBezTo>
                  <a:lnTo>
                    <a:pt x="2999792" y="2313992"/>
                  </a:lnTo>
                  <a:lnTo>
                    <a:pt x="2999792" y="2248678"/>
                  </a:lnTo>
                  <a:lnTo>
                    <a:pt x="2976465" y="2090057"/>
                  </a:lnTo>
                  <a:lnTo>
                    <a:pt x="3107094" y="1819470"/>
                  </a:lnTo>
                  <a:cubicBezTo>
                    <a:pt x="3117645" y="1766717"/>
                    <a:pt x="3116425" y="1788676"/>
                    <a:pt x="3116425" y="1754155"/>
                  </a:cubicBezTo>
                  <a:lnTo>
                    <a:pt x="3181739" y="1600200"/>
                  </a:lnTo>
                  <a:lnTo>
                    <a:pt x="3442996" y="1506894"/>
                  </a:lnTo>
                  <a:cubicBezTo>
                    <a:pt x="3482806" y="1477036"/>
                    <a:pt x="3464767" y="1478902"/>
                    <a:pt x="3489649" y="1478902"/>
                  </a:cubicBezTo>
                  <a:lnTo>
                    <a:pt x="3540967" y="1282959"/>
                  </a:lnTo>
                  <a:lnTo>
                    <a:pt x="3540967" y="1189653"/>
                  </a:lnTo>
                  <a:lnTo>
                    <a:pt x="3382347" y="1040364"/>
                  </a:lnTo>
                  <a:lnTo>
                    <a:pt x="3345025" y="1012372"/>
                  </a:lnTo>
                  <a:lnTo>
                    <a:pt x="3205065" y="965719"/>
                  </a:lnTo>
                  <a:lnTo>
                    <a:pt x="3093098" y="825759"/>
                  </a:lnTo>
                  <a:lnTo>
                    <a:pt x="2682551" y="620486"/>
                  </a:lnTo>
                  <a:lnTo>
                    <a:pt x="2635898" y="592494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9451812" y="2379306"/>
              <a:ext cx="1049694" cy="1236306"/>
            </a:xfrm>
            <a:custGeom>
              <a:avLst/>
              <a:gdLst>
                <a:gd name="connsiteX0" fmla="*/ 690465 w 1049694"/>
                <a:gd name="connsiteY0" fmla="*/ 139959 h 1236306"/>
                <a:gd name="connsiteX1" fmla="*/ 690465 w 1049694"/>
                <a:gd name="connsiteY1" fmla="*/ 139959 h 1236306"/>
                <a:gd name="connsiteX2" fmla="*/ 433873 w 1049694"/>
                <a:gd name="connsiteY2" fmla="*/ 102637 h 1236306"/>
                <a:gd name="connsiteX3" fmla="*/ 382555 w 1049694"/>
                <a:gd name="connsiteY3" fmla="*/ 135294 h 1236306"/>
                <a:gd name="connsiteX4" fmla="*/ 382555 w 1049694"/>
                <a:gd name="connsiteY4" fmla="*/ 219270 h 1236306"/>
                <a:gd name="connsiteX5" fmla="*/ 373224 w 1049694"/>
                <a:gd name="connsiteY5" fmla="*/ 331237 h 1236306"/>
                <a:gd name="connsiteX6" fmla="*/ 317241 w 1049694"/>
                <a:gd name="connsiteY6" fmla="*/ 331237 h 1236306"/>
                <a:gd name="connsiteX7" fmla="*/ 298579 w 1049694"/>
                <a:gd name="connsiteY7" fmla="*/ 396551 h 1236306"/>
                <a:gd name="connsiteX8" fmla="*/ 289249 w 1049694"/>
                <a:gd name="connsiteY8" fmla="*/ 443204 h 1236306"/>
                <a:gd name="connsiteX9" fmla="*/ 205273 w 1049694"/>
                <a:gd name="connsiteY9" fmla="*/ 583163 h 1236306"/>
                <a:gd name="connsiteX10" fmla="*/ 4665 w 1049694"/>
                <a:gd name="connsiteY10" fmla="*/ 844421 h 1236306"/>
                <a:gd name="connsiteX11" fmla="*/ 0 w 1049694"/>
                <a:gd name="connsiteY11" fmla="*/ 1031033 h 1236306"/>
                <a:gd name="connsiteX12" fmla="*/ 27992 w 1049694"/>
                <a:gd name="connsiteY12" fmla="*/ 1087016 h 1236306"/>
                <a:gd name="connsiteX13" fmla="*/ 167951 w 1049694"/>
                <a:gd name="connsiteY13" fmla="*/ 1236306 h 1236306"/>
                <a:gd name="connsiteX14" fmla="*/ 363894 w 1049694"/>
                <a:gd name="connsiteY14" fmla="*/ 1073021 h 1236306"/>
                <a:gd name="connsiteX15" fmla="*/ 405881 w 1049694"/>
                <a:gd name="connsiteY15" fmla="*/ 1063690 h 1236306"/>
                <a:gd name="connsiteX16" fmla="*/ 424543 w 1049694"/>
                <a:gd name="connsiteY16" fmla="*/ 1054359 h 1236306"/>
                <a:gd name="connsiteX17" fmla="*/ 480526 w 1049694"/>
                <a:gd name="connsiteY17" fmla="*/ 1054359 h 1236306"/>
                <a:gd name="connsiteX18" fmla="*/ 788437 w 1049694"/>
                <a:gd name="connsiteY18" fmla="*/ 1035698 h 1236306"/>
                <a:gd name="connsiteX19" fmla="*/ 825759 w 1049694"/>
                <a:gd name="connsiteY19" fmla="*/ 1017037 h 1236306"/>
                <a:gd name="connsiteX20" fmla="*/ 919065 w 1049694"/>
                <a:gd name="connsiteY20" fmla="*/ 877078 h 1236306"/>
                <a:gd name="connsiteX21" fmla="*/ 919065 w 1049694"/>
                <a:gd name="connsiteY21" fmla="*/ 774441 h 1236306"/>
                <a:gd name="connsiteX22" fmla="*/ 867747 w 1049694"/>
                <a:gd name="connsiteY22" fmla="*/ 550506 h 1236306"/>
                <a:gd name="connsiteX23" fmla="*/ 872412 w 1049694"/>
                <a:gd name="connsiteY23" fmla="*/ 503853 h 1236306"/>
                <a:gd name="connsiteX24" fmla="*/ 891073 w 1049694"/>
                <a:gd name="connsiteY24" fmla="*/ 494523 h 1236306"/>
                <a:gd name="connsiteX25" fmla="*/ 900404 w 1049694"/>
                <a:gd name="connsiteY25" fmla="*/ 475861 h 1236306"/>
                <a:gd name="connsiteX26" fmla="*/ 1049694 w 1049694"/>
                <a:gd name="connsiteY26" fmla="*/ 391886 h 1236306"/>
                <a:gd name="connsiteX27" fmla="*/ 998375 w 1049694"/>
                <a:gd name="connsiteY27" fmla="*/ 270588 h 1236306"/>
                <a:gd name="connsiteX28" fmla="*/ 961053 w 1049694"/>
                <a:gd name="connsiteY28" fmla="*/ 242596 h 1236306"/>
                <a:gd name="connsiteX29" fmla="*/ 765110 w 1049694"/>
                <a:gd name="connsiteY29" fmla="*/ 0 h 1236306"/>
                <a:gd name="connsiteX0" fmla="*/ 690465 w 1049694"/>
                <a:gd name="connsiteY0" fmla="*/ 139959 h 1236306"/>
                <a:gd name="connsiteX1" fmla="*/ 741783 w 1049694"/>
                <a:gd name="connsiteY1" fmla="*/ 27992 h 1236306"/>
                <a:gd name="connsiteX2" fmla="*/ 433873 w 1049694"/>
                <a:gd name="connsiteY2" fmla="*/ 102637 h 1236306"/>
                <a:gd name="connsiteX3" fmla="*/ 382555 w 1049694"/>
                <a:gd name="connsiteY3" fmla="*/ 135294 h 1236306"/>
                <a:gd name="connsiteX4" fmla="*/ 382555 w 1049694"/>
                <a:gd name="connsiteY4" fmla="*/ 219270 h 1236306"/>
                <a:gd name="connsiteX5" fmla="*/ 373224 w 1049694"/>
                <a:gd name="connsiteY5" fmla="*/ 331237 h 1236306"/>
                <a:gd name="connsiteX6" fmla="*/ 317241 w 1049694"/>
                <a:gd name="connsiteY6" fmla="*/ 331237 h 1236306"/>
                <a:gd name="connsiteX7" fmla="*/ 298579 w 1049694"/>
                <a:gd name="connsiteY7" fmla="*/ 396551 h 1236306"/>
                <a:gd name="connsiteX8" fmla="*/ 289249 w 1049694"/>
                <a:gd name="connsiteY8" fmla="*/ 443204 h 1236306"/>
                <a:gd name="connsiteX9" fmla="*/ 205273 w 1049694"/>
                <a:gd name="connsiteY9" fmla="*/ 583163 h 1236306"/>
                <a:gd name="connsiteX10" fmla="*/ 4665 w 1049694"/>
                <a:gd name="connsiteY10" fmla="*/ 844421 h 1236306"/>
                <a:gd name="connsiteX11" fmla="*/ 0 w 1049694"/>
                <a:gd name="connsiteY11" fmla="*/ 1031033 h 1236306"/>
                <a:gd name="connsiteX12" fmla="*/ 27992 w 1049694"/>
                <a:gd name="connsiteY12" fmla="*/ 1087016 h 1236306"/>
                <a:gd name="connsiteX13" fmla="*/ 167951 w 1049694"/>
                <a:gd name="connsiteY13" fmla="*/ 1236306 h 1236306"/>
                <a:gd name="connsiteX14" fmla="*/ 363894 w 1049694"/>
                <a:gd name="connsiteY14" fmla="*/ 1073021 h 1236306"/>
                <a:gd name="connsiteX15" fmla="*/ 405881 w 1049694"/>
                <a:gd name="connsiteY15" fmla="*/ 1063690 h 1236306"/>
                <a:gd name="connsiteX16" fmla="*/ 424543 w 1049694"/>
                <a:gd name="connsiteY16" fmla="*/ 1054359 h 1236306"/>
                <a:gd name="connsiteX17" fmla="*/ 480526 w 1049694"/>
                <a:gd name="connsiteY17" fmla="*/ 1054359 h 1236306"/>
                <a:gd name="connsiteX18" fmla="*/ 788437 w 1049694"/>
                <a:gd name="connsiteY18" fmla="*/ 1035698 h 1236306"/>
                <a:gd name="connsiteX19" fmla="*/ 825759 w 1049694"/>
                <a:gd name="connsiteY19" fmla="*/ 1017037 h 1236306"/>
                <a:gd name="connsiteX20" fmla="*/ 919065 w 1049694"/>
                <a:gd name="connsiteY20" fmla="*/ 877078 h 1236306"/>
                <a:gd name="connsiteX21" fmla="*/ 919065 w 1049694"/>
                <a:gd name="connsiteY21" fmla="*/ 774441 h 1236306"/>
                <a:gd name="connsiteX22" fmla="*/ 867747 w 1049694"/>
                <a:gd name="connsiteY22" fmla="*/ 550506 h 1236306"/>
                <a:gd name="connsiteX23" fmla="*/ 872412 w 1049694"/>
                <a:gd name="connsiteY23" fmla="*/ 503853 h 1236306"/>
                <a:gd name="connsiteX24" fmla="*/ 891073 w 1049694"/>
                <a:gd name="connsiteY24" fmla="*/ 494523 h 1236306"/>
                <a:gd name="connsiteX25" fmla="*/ 900404 w 1049694"/>
                <a:gd name="connsiteY25" fmla="*/ 475861 h 1236306"/>
                <a:gd name="connsiteX26" fmla="*/ 1049694 w 1049694"/>
                <a:gd name="connsiteY26" fmla="*/ 391886 h 1236306"/>
                <a:gd name="connsiteX27" fmla="*/ 998375 w 1049694"/>
                <a:gd name="connsiteY27" fmla="*/ 270588 h 1236306"/>
                <a:gd name="connsiteX28" fmla="*/ 961053 w 1049694"/>
                <a:gd name="connsiteY28" fmla="*/ 242596 h 1236306"/>
                <a:gd name="connsiteX29" fmla="*/ 765110 w 1049694"/>
                <a:gd name="connsiteY29" fmla="*/ 0 h 123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9694" h="1236306">
                  <a:moveTo>
                    <a:pt x="690465" y="139959"/>
                  </a:moveTo>
                  <a:lnTo>
                    <a:pt x="741783" y="27992"/>
                  </a:lnTo>
                  <a:lnTo>
                    <a:pt x="433873" y="102637"/>
                  </a:lnTo>
                  <a:lnTo>
                    <a:pt x="382555" y="135294"/>
                  </a:lnTo>
                  <a:lnTo>
                    <a:pt x="382555" y="219270"/>
                  </a:lnTo>
                  <a:lnTo>
                    <a:pt x="373224" y="331237"/>
                  </a:lnTo>
                  <a:lnTo>
                    <a:pt x="317241" y="331237"/>
                  </a:lnTo>
                  <a:lnTo>
                    <a:pt x="298579" y="396551"/>
                  </a:lnTo>
                  <a:lnTo>
                    <a:pt x="289249" y="443204"/>
                  </a:lnTo>
                  <a:lnTo>
                    <a:pt x="205273" y="583163"/>
                  </a:lnTo>
                  <a:lnTo>
                    <a:pt x="4665" y="844421"/>
                  </a:lnTo>
                  <a:lnTo>
                    <a:pt x="0" y="1031033"/>
                  </a:lnTo>
                  <a:lnTo>
                    <a:pt x="27992" y="1087016"/>
                  </a:lnTo>
                  <a:lnTo>
                    <a:pt x="167951" y="1236306"/>
                  </a:lnTo>
                  <a:lnTo>
                    <a:pt x="363894" y="1073021"/>
                  </a:lnTo>
                  <a:cubicBezTo>
                    <a:pt x="377890" y="1069911"/>
                    <a:pt x="392178" y="1067907"/>
                    <a:pt x="405881" y="1063690"/>
                  </a:cubicBezTo>
                  <a:cubicBezTo>
                    <a:pt x="412528" y="1061645"/>
                    <a:pt x="417642" y="1055222"/>
                    <a:pt x="424543" y="1054359"/>
                  </a:cubicBezTo>
                  <a:cubicBezTo>
                    <a:pt x="443060" y="1052044"/>
                    <a:pt x="461865" y="1054359"/>
                    <a:pt x="480526" y="1054359"/>
                  </a:cubicBezTo>
                  <a:lnTo>
                    <a:pt x="788437" y="1035698"/>
                  </a:lnTo>
                  <a:lnTo>
                    <a:pt x="825759" y="1017037"/>
                  </a:lnTo>
                  <a:lnTo>
                    <a:pt x="919065" y="877078"/>
                  </a:lnTo>
                  <a:lnTo>
                    <a:pt x="919065" y="774441"/>
                  </a:lnTo>
                  <a:lnTo>
                    <a:pt x="867747" y="550506"/>
                  </a:lnTo>
                  <a:cubicBezTo>
                    <a:pt x="869302" y="534955"/>
                    <a:pt x="866401" y="518279"/>
                    <a:pt x="872412" y="503853"/>
                  </a:cubicBezTo>
                  <a:cubicBezTo>
                    <a:pt x="875087" y="497433"/>
                    <a:pt x="886155" y="499441"/>
                    <a:pt x="891073" y="494523"/>
                  </a:cubicBezTo>
                  <a:cubicBezTo>
                    <a:pt x="895991" y="489605"/>
                    <a:pt x="900404" y="475861"/>
                    <a:pt x="900404" y="475861"/>
                  </a:cubicBezTo>
                  <a:lnTo>
                    <a:pt x="1049694" y="391886"/>
                  </a:lnTo>
                  <a:lnTo>
                    <a:pt x="998375" y="270588"/>
                  </a:lnTo>
                  <a:cubicBezTo>
                    <a:pt x="958271" y="250536"/>
                    <a:pt x="961053" y="265836"/>
                    <a:pt x="961053" y="242596"/>
                  </a:cubicBezTo>
                  <a:lnTo>
                    <a:pt x="765110" y="0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11135987" y="3442996"/>
              <a:ext cx="312576" cy="368559"/>
            </a:xfrm>
            <a:custGeom>
              <a:avLst/>
              <a:gdLst>
                <a:gd name="connsiteX0" fmla="*/ 261257 w 312576"/>
                <a:gd name="connsiteY0" fmla="*/ 0 h 368559"/>
                <a:gd name="connsiteX1" fmla="*/ 261257 w 312576"/>
                <a:gd name="connsiteY1" fmla="*/ 0 h 368559"/>
                <a:gd name="connsiteX2" fmla="*/ 205274 w 312576"/>
                <a:gd name="connsiteY2" fmla="*/ 13996 h 368559"/>
                <a:gd name="connsiteX3" fmla="*/ 0 w 312576"/>
                <a:gd name="connsiteY3" fmla="*/ 88641 h 368559"/>
                <a:gd name="connsiteX4" fmla="*/ 23327 w 312576"/>
                <a:gd name="connsiteY4" fmla="*/ 135294 h 368559"/>
                <a:gd name="connsiteX5" fmla="*/ 135294 w 312576"/>
                <a:gd name="connsiteY5" fmla="*/ 265922 h 368559"/>
                <a:gd name="connsiteX6" fmla="*/ 181947 w 312576"/>
                <a:gd name="connsiteY6" fmla="*/ 368559 h 368559"/>
                <a:gd name="connsiteX7" fmla="*/ 256592 w 312576"/>
                <a:gd name="connsiteY7" fmla="*/ 195943 h 368559"/>
                <a:gd name="connsiteX8" fmla="*/ 265923 w 312576"/>
                <a:gd name="connsiteY8" fmla="*/ 149290 h 368559"/>
                <a:gd name="connsiteX9" fmla="*/ 312576 w 312576"/>
                <a:gd name="connsiteY9" fmla="*/ 37322 h 368559"/>
                <a:gd name="connsiteX10" fmla="*/ 261257 w 312576"/>
                <a:gd name="connsiteY10" fmla="*/ 0 h 36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576" h="368559">
                  <a:moveTo>
                    <a:pt x="261257" y="0"/>
                  </a:moveTo>
                  <a:lnTo>
                    <a:pt x="261257" y="0"/>
                  </a:lnTo>
                  <a:cubicBezTo>
                    <a:pt x="211625" y="14890"/>
                    <a:pt x="230840" y="13996"/>
                    <a:pt x="205274" y="13996"/>
                  </a:cubicBezTo>
                  <a:lnTo>
                    <a:pt x="0" y="88641"/>
                  </a:lnTo>
                  <a:cubicBezTo>
                    <a:pt x="24976" y="128601"/>
                    <a:pt x="23327" y="111292"/>
                    <a:pt x="23327" y="135294"/>
                  </a:cubicBezTo>
                  <a:lnTo>
                    <a:pt x="135294" y="265922"/>
                  </a:lnTo>
                  <a:lnTo>
                    <a:pt x="181947" y="368559"/>
                  </a:lnTo>
                  <a:lnTo>
                    <a:pt x="256592" y="195943"/>
                  </a:lnTo>
                  <a:lnTo>
                    <a:pt x="265923" y="149290"/>
                  </a:lnTo>
                  <a:lnTo>
                    <a:pt x="312576" y="37322"/>
                  </a:lnTo>
                  <a:lnTo>
                    <a:pt x="261257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84695" y="1415179"/>
            <a:ext cx="5525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Strategia</a:t>
            </a:r>
            <a:r>
              <a:rPr lang="en-GB" sz="2000" dirty="0" smtClean="0"/>
              <a:t> 2: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interpola</a:t>
            </a:r>
            <a:r>
              <a:rPr lang="en-GB" sz="2000" dirty="0" smtClean="0"/>
              <a:t> in due </a:t>
            </a:r>
            <a:r>
              <a:rPr lang="en-GB" sz="2000" dirty="0" err="1" smtClean="0"/>
              <a:t>passi</a:t>
            </a:r>
            <a:r>
              <a:rPr lang="en-GB" sz="2000" dirty="0" smtClean="0"/>
              <a:t> </a:t>
            </a:r>
            <a:r>
              <a:rPr lang="en-GB" sz="2000" dirty="0" err="1" smtClean="0"/>
              <a:t>successivi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err="1" smtClean="0"/>
              <a:t>Passo</a:t>
            </a:r>
            <a:r>
              <a:rPr lang="en-GB" sz="2000" dirty="0" smtClean="0"/>
              <a:t> 1: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interpola</a:t>
            </a:r>
            <a:r>
              <a:rPr lang="en-GB" sz="2000" dirty="0" smtClean="0"/>
              <a:t> </a:t>
            </a:r>
            <a:r>
              <a:rPr lang="en-GB" sz="2000" dirty="0" err="1" smtClean="0"/>
              <a:t>lungo</a:t>
            </a:r>
            <a:r>
              <a:rPr lang="en-GB" sz="2000" dirty="0" smtClean="0"/>
              <a:t> </a:t>
            </a:r>
            <a:r>
              <a:rPr lang="en-GB" sz="2000" dirty="0" err="1" smtClean="0"/>
              <a:t>delle</a:t>
            </a:r>
            <a:r>
              <a:rPr lang="en-GB" sz="2000" dirty="0" smtClean="0"/>
              <a:t> line </a:t>
            </a:r>
            <a:r>
              <a:rPr lang="en-GB" sz="2000" dirty="0" err="1" smtClean="0"/>
              <a:t>ausiliarie</a:t>
            </a:r>
            <a:r>
              <a:rPr lang="en-GB" sz="2000" dirty="0" smtClean="0"/>
              <a:t> definite </a:t>
            </a:r>
            <a:r>
              <a:rPr lang="en-GB" sz="2000" dirty="0" err="1" smtClean="0"/>
              <a:t>dall’utente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err="1" smtClean="0"/>
              <a:t>Passo</a:t>
            </a:r>
            <a:r>
              <a:rPr lang="en-GB" sz="2000" dirty="0" smtClean="0"/>
              <a:t> 2: </a:t>
            </a:r>
            <a:r>
              <a:rPr lang="en-GB" sz="2000" dirty="0" err="1" smtClean="0"/>
              <a:t>si</a:t>
            </a:r>
            <a:r>
              <a:rPr lang="en-GB" sz="2000" dirty="0" smtClean="0"/>
              <a:t> fa </a:t>
            </a:r>
            <a:r>
              <a:rPr lang="en-GB" sz="2000" dirty="0" err="1" smtClean="0"/>
              <a:t>un’interpolazione</a:t>
            </a:r>
            <a:r>
              <a:rPr lang="en-GB" sz="2000" dirty="0" smtClean="0"/>
              <a:t> </a:t>
            </a:r>
            <a:r>
              <a:rPr lang="en-GB" sz="2000" dirty="0" err="1" smtClean="0"/>
              <a:t>bidimensionale</a:t>
            </a:r>
            <a:r>
              <a:rPr lang="en-GB" sz="2000" dirty="0" smtClean="0"/>
              <a:t> </a:t>
            </a:r>
            <a:r>
              <a:rPr lang="en-GB" sz="2000" dirty="0" err="1" smtClean="0"/>
              <a:t>usando</a:t>
            </a:r>
            <a:r>
              <a:rPr lang="en-GB" sz="2000" dirty="0" smtClean="0"/>
              <a:t> </a:t>
            </a:r>
            <a:r>
              <a:rPr lang="en-GB" sz="2000" dirty="0" err="1" smtClean="0"/>
              <a:t>tutti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punti</a:t>
            </a:r>
            <a:r>
              <a:rPr lang="en-GB" sz="2000" dirty="0" smtClean="0"/>
              <a:t> </a:t>
            </a:r>
            <a:r>
              <a:rPr lang="en-GB" sz="2000" dirty="0" err="1" smtClean="0"/>
              <a:t>risultati</a:t>
            </a:r>
            <a:r>
              <a:rPr lang="en-GB" sz="2000" dirty="0" smtClean="0"/>
              <a:t> dal </a:t>
            </a:r>
            <a:r>
              <a:rPr lang="en-GB" sz="2000" dirty="0" err="1" smtClean="0"/>
              <a:t>passo</a:t>
            </a:r>
            <a:r>
              <a:rPr lang="en-GB" sz="2000" dirty="0" smtClean="0"/>
              <a:t> 1</a:t>
            </a:r>
          </a:p>
          <a:p>
            <a:endParaRPr lang="en-GB" sz="2000" dirty="0"/>
          </a:p>
        </p:txBody>
      </p:sp>
      <p:sp>
        <p:nvSpPr>
          <p:cNvPr id="12" name="Figura a mano libera 11"/>
          <p:cNvSpPr/>
          <p:nvPr/>
        </p:nvSpPr>
        <p:spPr>
          <a:xfrm>
            <a:off x="6941877" y="1548882"/>
            <a:ext cx="5015204" cy="4082142"/>
          </a:xfrm>
          <a:custGeom>
            <a:avLst/>
            <a:gdLst>
              <a:gd name="connsiteX0" fmla="*/ 1894114 w 5015204"/>
              <a:gd name="connsiteY0" fmla="*/ 55983 h 4035489"/>
              <a:gd name="connsiteX1" fmla="*/ 223935 w 5015204"/>
              <a:gd name="connsiteY1" fmla="*/ 1133669 h 4035489"/>
              <a:gd name="connsiteX2" fmla="*/ 340567 w 5015204"/>
              <a:gd name="connsiteY2" fmla="*/ 1348273 h 4035489"/>
              <a:gd name="connsiteX3" fmla="*/ 583163 w 5015204"/>
              <a:gd name="connsiteY3" fmla="*/ 1782147 h 4035489"/>
              <a:gd name="connsiteX4" fmla="*/ 583163 w 5015204"/>
              <a:gd name="connsiteY4" fmla="*/ 1828800 h 4035489"/>
              <a:gd name="connsiteX5" fmla="*/ 466531 w 5015204"/>
              <a:gd name="connsiteY5" fmla="*/ 1950098 h 4035489"/>
              <a:gd name="connsiteX6" fmla="*/ 457200 w 5015204"/>
              <a:gd name="connsiteY6" fmla="*/ 2071396 h 4035489"/>
              <a:gd name="connsiteX7" fmla="*/ 489857 w 5015204"/>
              <a:gd name="connsiteY7" fmla="*/ 2174032 h 4035489"/>
              <a:gd name="connsiteX8" fmla="*/ 345233 w 5015204"/>
              <a:gd name="connsiteY8" fmla="*/ 2258008 h 4035489"/>
              <a:gd name="connsiteX9" fmla="*/ 195943 w 5015204"/>
              <a:gd name="connsiteY9" fmla="*/ 2369975 h 4035489"/>
              <a:gd name="connsiteX10" fmla="*/ 111967 w 5015204"/>
              <a:gd name="connsiteY10" fmla="*/ 2388636 h 4035489"/>
              <a:gd name="connsiteX11" fmla="*/ 27992 w 5015204"/>
              <a:gd name="connsiteY11" fmla="*/ 2719873 h 4035489"/>
              <a:gd name="connsiteX12" fmla="*/ 0 w 5015204"/>
              <a:gd name="connsiteY12" fmla="*/ 2943808 h 4035489"/>
              <a:gd name="connsiteX13" fmla="*/ 97972 w 5015204"/>
              <a:gd name="connsiteY13" fmla="*/ 3195734 h 4035489"/>
              <a:gd name="connsiteX14" fmla="*/ 312576 w 5015204"/>
              <a:gd name="connsiteY14" fmla="*/ 3233057 h 4035489"/>
              <a:gd name="connsiteX15" fmla="*/ 359229 w 5015204"/>
              <a:gd name="connsiteY15" fmla="*/ 3228392 h 4035489"/>
              <a:gd name="connsiteX16" fmla="*/ 592494 w 5015204"/>
              <a:gd name="connsiteY16" fmla="*/ 3032449 h 4035489"/>
              <a:gd name="connsiteX17" fmla="*/ 751114 w 5015204"/>
              <a:gd name="connsiteY17" fmla="*/ 2715208 h 4035489"/>
              <a:gd name="connsiteX18" fmla="*/ 919065 w 5015204"/>
              <a:gd name="connsiteY18" fmla="*/ 2491273 h 4035489"/>
              <a:gd name="connsiteX19" fmla="*/ 956388 w 5015204"/>
              <a:gd name="connsiteY19" fmla="*/ 2463281 h 4035489"/>
              <a:gd name="connsiteX20" fmla="*/ 1115008 w 5015204"/>
              <a:gd name="connsiteY20" fmla="*/ 2505269 h 4035489"/>
              <a:gd name="connsiteX21" fmla="*/ 1152331 w 5015204"/>
              <a:gd name="connsiteY21" fmla="*/ 2533261 h 4035489"/>
              <a:gd name="connsiteX22" fmla="*/ 1427584 w 5015204"/>
              <a:gd name="connsiteY22" fmla="*/ 2635898 h 4035489"/>
              <a:gd name="connsiteX23" fmla="*/ 1660849 w 5015204"/>
              <a:gd name="connsiteY23" fmla="*/ 2738534 h 4035489"/>
              <a:gd name="connsiteX24" fmla="*/ 1791478 w 5015204"/>
              <a:gd name="connsiteY24" fmla="*/ 2822510 h 4035489"/>
              <a:gd name="connsiteX25" fmla="*/ 1828800 w 5015204"/>
              <a:gd name="connsiteY25" fmla="*/ 2677885 h 4035489"/>
              <a:gd name="connsiteX26" fmla="*/ 1828800 w 5015204"/>
              <a:gd name="connsiteY26" fmla="*/ 2631232 h 4035489"/>
              <a:gd name="connsiteX27" fmla="*/ 1758821 w 5015204"/>
              <a:gd name="connsiteY27" fmla="*/ 2369975 h 4035489"/>
              <a:gd name="connsiteX28" fmla="*/ 1730829 w 5015204"/>
              <a:gd name="connsiteY28" fmla="*/ 2323322 h 4035489"/>
              <a:gd name="connsiteX29" fmla="*/ 1684176 w 5015204"/>
              <a:gd name="connsiteY29" fmla="*/ 2127379 h 4035489"/>
              <a:gd name="connsiteX30" fmla="*/ 1866123 w 5015204"/>
              <a:gd name="connsiteY30" fmla="*/ 1987420 h 4035489"/>
              <a:gd name="connsiteX31" fmla="*/ 2118049 w 5015204"/>
              <a:gd name="connsiteY31" fmla="*/ 2010747 h 4035489"/>
              <a:gd name="connsiteX32" fmla="*/ 2318657 w 5015204"/>
              <a:gd name="connsiteY32" fmla="*/ 2216020 h 4035489"/>
              <a:gd name="connsiteX33" fmla="*/ 2458616 w 5015204"/>
              <a:gd name="connsiteY33" fmla="*/ 2244012 h 4035489"/>
              <a:gd name="connsiteX34" fmla="*/ 2691882 w 5015204"/>
              <a:gd name="connsiteY34" fmla="*/ 2383971 h 4035489"/>
              <a:gd name="connsiteX35" fmla="*/ 2738535 w 5015204"/>
              <a:gd name="connsiteY35" fmla="*/ 2402632 h 4035489"/>
              <a:gd name="connsiteX36" fmla="*/ 2869163 w 5015204"/>
              <a:gd name="connsiteY36" fmla="*/ 2533261 h 4035489"/>
              <a:gd name="connsiteX37" fmla="*/ 3027784 w 5015204"/>
              <a:gd name="connsiteY37" fmla="*/ 2733869 h 4035489"/>
              <a:gd name="connsiteX38" fmla="*/ 2995127 w 5015204"/>
              <a:gd name="connsiteY38" fmla="*/ 3130420 h 4035489"/>
              <a:gd name="connsiteX39" fmla="*/ 2967135 w 5015204"/>
              <a:gd name="connsiteY39" fmla="*/ 3354355 h 4035489"/>
              <a:gd name="connsiteX40" fmla="*/ 2836506 w 5015204"/>
              <a:gd name="connsiteY40" fmla="*/ 3559628 h 4035489"/>
              <a:gd name="connsiteX41" fmla="*/ 2780523 w 5015204"/>
              <a:gd name="connsiteY41" fmla="*/ 3690257 h 4035489"/>
              <a:gd name="connsiteX42" fmla="*/ 3177074 w 5015204"/>
              <a:gd name="connsiteY42" fmla="*/ 3872204 h 4035489"/>
              <a:gd name="connsiteX43" fmla="*/ 3615612 w 5015204"/>
              <a:gd name="connsiteY43" fmla="*/ 3956179 h 4035489"/>
              <a:gd name="connsiteX44" fmla="*/ 3755572 w 5015204"/>
              <a:gd name="connsiteY44" fmla="*/ 3979506 h 4035489"/>
              <a:gd name="connsiteX45" fmla="*/ 3960845 w 5015204"/>
              <a:gd name="connsiteY45" fmla="*/ 3928187 h 4035489"/>
              <a:gd name="connsiteX46" fmla="*/ 4194110 w 5015204"/>
              <a:gd name="connsiteY46" fmla="*/ 4035489 h 4035489"/>
              <a:gd name="connsiteX47" fmla="*/ 5015204 w 5015204"/>
              <a:gd name="connsiteY47" fmla="*/ 2043404 h 4035489"/>
              <a:gd name="connsiteX48" fmla="*/ 4926563 w 5015204"/>
              <a:gd name="connsiteY48" fmla="*/ 2043404 h 4035489"/>
              <a:gd name="connsiteX49" fmla="*/ 4716625 w 5015204"/>
              <a:gd name="connsiteY49" fmla="*/ 2174032 h 4035489"/>
              <a:gd name="connsiteX50" fmla="*/ 4558004 w 5015204"/>
              <a:gd name="connsiteY50" fmla="*/ 2211355 h 4035489"/>
              <a:gd name="connsiteX51" fmla="*/ 4520682 w 5015204"/>
              <a:gd name="connsiteY51" fmla="*/ 2230016 h 4035489"/>
              <a:gd name="connsiteX52" fmla="*/ 4324739 w 5015204"/>
              <a:gd name="connsiteY52" fmla="*/ 2267338 h 4035489"/>
              <a:gd name="connsiteX53" fmla="*/ 4212772 w 5015204"/>
              <a:gd name="connsiteY53" fmla="*/ 2155371 h 4035489"/>
              <a:gd name="connsiteX54" fmla="*/ 4184780 w 5015204"/>
              <a:gd name="connsiteY54" fmla="*/ 1903445 h 4035489"/>
              <a:gd name="connsiteX55" fmla="*/ 4175449 w 5015204"/>
              <a:gd name="connsiteY55" fmla="*/ 1768151 h 4035489"/>
              <a:gd name="connsiteX56" fmla="*/ 4100804 w 5015204"/>
              <a:gd name="connsiteY56" fmla="*/ 1572208 h 4035489"/>
              <a:gd name="connsiteX57" fmla="*/ 4035490 w 5015204"/>
              <a:gd name="connsiteY57" fmla="*/ 1553547 h 4035489"/>
              <a:gd name="connsiteX58" fmla="*/ 3774233 w 5015204"/>
              <a:gd name="connsiteY58" fmla="*/ 1441579 h 4035489"/>
              <a:gd name="connsiteX59" fmla="*/ 3652935 w 5015204"/>
              <a:gd name="connsiteY59" fmla="*/ 1404257 h 4035489"/>
              <a:gd name="connsiteX60" fmla="*/ 3601616 w 5015204"/>
              <a:gd name="connsiteY60" fmla="*/ 1464906 h 4035489"/>
              <a:gd name="connsiteX61" fmla="*/ 3489649 w 5015204"/>
              <a:gd name="connsiteY61" fmla="*/ 1497563 h 4035489"/>
              <a:gd name="connsiteX62" fmla="*/ 3447661 w 5015204"/>
              <a:gd name="connsiteY62" fmla="*/ 1198983 h 4035489"/>
              <a:gd name="connsiteX63" fmla="*/ 3359021 w 5015204"/>
              <a:gd name="connsiteY63" fmla="*/ 1031032 h 4035489"/>
              <a:gd name="connsiteX64" fmla="*/ 3284376 w 5015204"/>
              <a:gd name="connsiteY64" fmla="*/ 769775 h 4035489"/>
              <a:gd name="connsiteX65" fmla="*/ 3125755 w 5015204"/>
              <a:gd name="connsiteY65" fmla="*/ 569167 h 4035489"/>
              <a:gd name="connsiteX66" fmla="*/ 3055776 w 5015204"/>
              <a:gd name="connsiteY66" fmla="*/ 485192 h 4035489"/>
              <a:gd name="connsiteX67" fmla="*/ 2897155 w 5015204"/>
              <a:gd name="connsiteY67" fmla="*/ 466530 h 4035489"/>
              <a:gd name="connsiteX68" fmla="*/ 2738535 w 5015204"/>
              <a:gd name="connsiteY68" fmla="*/ 471196 h 4035489"/>
              <a:gd name="connsiteX69" fmla="*/ 2631233 w 5015204"/>
              <a:gd name="connsiteY69" fmla="*/ 415212 h 4035489"/>
              <a:gd name="connsiteX70" fmla="*/ 2500604 w 5015204"/>
              <a:gd name="connsiteY70" fmla="*/ 419877 h 4035489"/>
              <a:gd name="connsiteX71" fmla="*/ 2332653 w 5015204"/>
              <a:gd name="connsiteY71" fmla="*/ 200608 h 4035489"/>
              <a:gd name="connsiteX72" fmla="*/ 2057400 w 5015204"/>
              <a:gd name="connsiteY72" fmla="*/ 51318 h 4035489"/>
              <a:gd name="connsiteX73" fmla="*/ 2010747 w 5015204"/>
              <a:gd name="connsiteY73" fmla="*/ 46653 h 4035489"/>
              <a:gd name="connsiteX74" fmla="*/ 1982755 w 5015204"/>
              <a:gd name="connsiteY74" fmla="*/ 37322 h 4035489"/>
              <a:gd name="connsiteX75" fmla="*/ 1936102 w 5015204"/>
              <a:gd name="connsiteY75" fmla="*/ 0 h 4035489"/>
              <a:gd name="connsiteX0" fmla="*/ 1894114 w 5015204"/>
              <a:gd name="connsiteY0" fmla="*/ 10263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  <a:gd name="connsiteX0" fmla="*/ 1959428 w 5015204"/>
              <a:gd name="connsiteY0" fmla="*/ 2332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15204" h="4082142">
                <a:moveTo>
                  <a:pt x="1959428" y="23326"/>
                </a:moveTo>
                <a:lnTo>
                  <a:pt x="223935" y="1180322"/>
                </a:lnTo>
                <a:lnTo>
                  <a:pt x="340567" y="1394926"/>
                </a:lnTo>
                <a:lnTo>
                  <a:pt x="583163" y="1828800"/>
                </a:lnTo>
                <a:lnTo>
                  <a:pt x="583163" y="1875453"/>
                </a:lnTo>
                <a:lnTo>
                  <a:pt x="466531" y="1996751"/>
                </a:lnTo>
                <a:lnTo>
                  <a:pt x="457200" y="2118049"/>
                </a:lnTo>
                <a:lnTo>
                  <a:pt x="489857" y="2220685"/>
                </a:lnTo>
                <a:lnTo>
                  <a:pt x="345233" y="2304661"/>
                </a:lnTo>
                <a:lnTo>
                  <a:pt x="195943" y="2416628"/>
                </a:lnTo>
                <a:lnTo>
                  <a:pt x="111967" y="2435289"/>
                </a:lnTo>
                <a:lnTo>
                  <a:pt x="27992" y="2766526"/>
                </a:lnTo>
                <a:lnTo>
                  <a:pt x="0" y="2990461"/>
                </a:lnTo>
                <a:lnTo>
                  <a:pt x="97972" y="3242387"/>
                </a:lnTo>
                <a:lnTo>
                  <a:pt x="312576" y="3279710"/>
                </a:lnTo>
                <a:lnTo>
                  <a:pt x="359229" y="3275045"/>
                </a:lnTo>
                <a:lnTo>
                  <a:pt x="592494" y="3079102"/>
                </a:lnTo>
                <a:lnTo>
                  <a:pt x="751114" y="2761861"/>
                </a:lnTo>
                <a:lnTo>
                  <a:pt x="919065" y="2537926"/>
                </a:lnTo>
                <a:lnTo>
                  <a:pt x="956388" y="2509934"/>
                </a:lnTo>
                <a:lnTo>
                  <a:pt x="1115008" y="2551922"/>
                </a:lnTo>
                <a:lnTo>
                  <a:pt x="1152331" y="2579914"/>
                </a:lnTo>
                <a:lnTo>
                  <a:pt x="1427584" y="2682551"/>
                </a:lnTo>
                <a:lnTo>
                  <a:pt x="1660849" y="2785187"/>
                </a:lnTo>
                <a:lnTo>
                  <a:pt x="1791478" y="2869163"/>
                </a:lnTo>
                <a:lnTo>
                  <a:pt x="1828800" y="2724538"/>
                </a:lnTo>
                <a:lnTo>
                  <a:pt x="1828800" y="2677885"/>
                </a:lnTo>
                <a:lnTo>
                  <a:pt x="1758821" y="2416628"/>
                </a:lnTo>
                <a:cubicBezTo>
                  <a:pt x="1738192" y="2375372"/>
                  <a:pt x="1749994" y="2389142"/>
                  <a:pt x="1730829" y="2369975"/>
                </a:cubicBezTo>
                <a:lnTo>
                  <a:pt x="1684176" y="2174032"/>
                </a:lnTo>
                <a:lnTo>
                  <a:pt x="1866123" y="2034073"/>
                </a:lnTo>
                <a:lnTo>
                  <a:pt x="2118049" y="2057400"/>
                </a:lnTo>
                <a:lnTo>
                  <a:pt x="2318657" y="2262673"/>
                </a:lnTo>
                <a:lnTo>
                  <a:pt x="2458616" y="2290665"/>
                </a:lnTo>
                <a:lnTo>
                  <a:pt x="2691882" y="2430624"/>
                </a:lnTo>
                <a:cubicBezTo>
                  <a:pt x="2741585" y="2440565"/>
                  <a:pt x="2738535" y="2424096"/>
                  <a:pt x="2738535" y="2449285"/>
                </a:cubicBezTo>
                <a:lnTo>
                  <a:pt x="2869163" y="2579914"/>
                </a:lnTo>
                <a:lnTo>
                  <a:pt x="3027784" y="2780522"/>
                </a:lnTo>
                <a:lnTo>
                  <a:pt x="2995127" y="3177073"/>
                </a:lnTo>
                <a:lnTo>
                  <a:pt x="2967135" y="3401008"/>
                </a:lnTo>
                <a:lnTo>
                  <a:pt x="2836506" y="3606281"/>
                </a:lnTo>
                <a:lnTo>
                  <a:pt x="2780523" y="3736910"/>
                </a:lnTo>
                <a:lnTo>
                  <a:pt x="3177074" y="3918857"/>
                </a:lnTo>
                <a:lnTo>
                  <a:pt x="3615612" y="4002832"/>
                </a:lnTo>
                <a:lnTo>
                  <a:pt x="3755572" y="4026159"/>
                </a:lnTo>
                <a:lnTo>
                  <a:pt x="3960845" y="3974840"/>
                </a:lnTo>
                <a:lnTo>
                  <a:pt x="4194110" y="4082142"/>
                </a:lnTo>
                <a:lnTo>
                  <a:pt x="5015204" y="2090057"/>
                </a:lnTo>
                <a:lnTo>
                  <a:pt x="4926563" y="2090057"/>
                </a:lnTo>
                <a:lnTo>
                  <a:pt x="4716625" y="2220685"/>
                </a:lnTo>
                <a:lnTo>
                  <a:pt x="4558004" y="2258008"/>
                </a:lnTo>
                <a:lnTo>
                  <a:pt x="4520682" y="2276669"/>
                </a:lnTo>
                <a:lnTo>
                  <a:pt x="4324739" y="2313991"/>
                </a:lnTo>
                <a:lnTo>
                  <a:pt x="4212772" y="2202024"/>
                </a:lnTo>
                <a:lnTo>
                  <a:pt x="4184780" y="1950098"/>
                </a:lnTo>
                <a:cubicBezTo>
                  <a:pt x="4174463" y="1836620"/>
                  <a:pt x="4175449" y="1881814"/>
                  <a:pt x="4175449" y="1814804"/>
                </a:cubicBezTo>
                <a:lnTo>
                  <a:pt x="4100804" y="1618861"/>
                </a:lnTo>
                <a:cubicBezTo>
                  <a:pt x="4055136" y="1596027"/>
                  <a:pt x="4077391" y="1600200"/>
                  <a:pt x="4035490" y="1600200"/>
                </a:cubicBezTo>
                <a:lnTo>
                  <a:pt x="3774233" y="1488232"/>
                </a:lnTo>
                <a:lnTo>
                  <a:pt x="3652935" y="1450910"/>
                </a:lnTo>
                <a:lnTo>
                  <a:pt x="3601616" y="1511559"/>
                </a:lnTo>
                <a:lnTo>
                  <a:pt x="3489649" y="1544216"/>
                </a:lnTo>
                <a:lnTo>
                  <a:pt x="3447661" y="1245636"/>
                </a:lnTo>
                <a:lnTo>
                  <a:pt x="3359021" y="1077685"/>
                </a:lnTo>
                <a:lnTo>
                  <a:pt x="3284376" y="816428"/>
                </a:lnTo>
                <a:lnTo>
                  <a:pt x="3125755" y="615820"/>
                </a:lnTo>
                <a:lnTo>
                  <a:pt x="3055776" y="531845"/>
                </a:lnTo>
                <a:lnTo>
                  <a:pt x="2897155" y="513183"/>
                </a:lnTo>
                <a:lnTo>
                  <a:pt x="2738535" y="517849"/>
                </a:lnTo>
                <a:lnTo>
                  <a:pt x="2631233" y="461865"/>
                </a:lnTo>
                <a:lnTo>
                  <a:pt x="2500604" y="466530"/>
                </a:lnTo>
                <a:lnTo>
                  <a:pt x="2332653" y="247261"/>
                </a:lnTo>
                <a:lnTo>
                  <a:pt x="2057400" y="97971"/>
                </a:lnTo>
                <a:cubicBezTo>
                  <a:pt x="2041849" y="96416"/>
                  <a:pt x="2026029" y="96581"/>
                  <a:pt x="2010747" y="93306"/>
                </a:cubicBezTo>
                <a:cubicBezTo>
                  <a:pt x="1960711" y="82584"/>
                  <a:pt x="2011828" y="83975"/>
                  <a:pt x="1982755" y="83975"/>
                </a:cubicBezTo>
                <a:lnTo>
                  <a:pt x="1959429" y="0"/>
                </a:lnTo>
              </a:path>
            </a:pathLst>
          </a:custGeom>
          <a:gradFill flip="none" rotWithShape="1">
            <a:gsLst>
              <a:gs pos="16000">
                <a:schemeClr val="accent1">
                  <a:lumMod val="67000"/>
                </a:schemeClr>
              </a:gs>
              <a:gs pos="54000">
                <a:schemeClr val="accent1">
                  <a:lumMod val="97000"/>
                  <a:lumOff val="3000"/>
                  <a:alpha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7394412" y="1739245"/>
            <a:ext cx="3934993" cy="3835796"/>
            <a:chOff x="7394412" y="1739245"/>
            <a:chExt cx="3934993" cy="3835796"/>
          </a:xfrm>
        </p:grpSpPr>
        <p:cxnSp>
          <p:nvCxnSpPr>
            <p:cNvPr id="7" name="Connettore diritto 6"/>
            <p:cNvCxnSpPr>
              <a:stCxn id="8" idx="28"/>
            </p:cNvCxnSpPr>
            <p:nvPr/>
          </p:nvCxnSpPr>
          <p:spPr>
            <a:xfrm flipV="1">
              <a:off x="7394412" y="1739245"/>
              <a:ext cx="1786812" cy="1381845"/>
            </a:xfrm>
            <a:prstGeom prst="line">
              <a:avLst/>
            </a:prstGeom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8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>
              <a:stCxn id="4" idx="18"/>
            </p:cNvCxnSpPr>
            <p:nvPr/>
          </p:nvCxnSpPr>
          <p:spPr>
            <a:xfrm flipV="1">
              <a:off x="7860942" y="2012624"/>
              <a:ext cx="1606186" cy="2074184"/>
            </a:xfrm>
            <a:prstGeom prst="line">
              <a:avLst/>
            </a:prstGeom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8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/>
            <p:nvPr/>
          </p:nvCxnSpPr>
          <p:spPr>
            <a:xfrm flipV="1">
              <a:off x="10015654" y="3037639"/>
              <a:ext cx="686076" cy="2363920"/>
            </a:xfrm>
            <a:prstGeom prst="line">
              <a:avLst/>
            </a:prstGeom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8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>
              <a:stCxn id="4" idx="44"/>
            </p:cNvCxnSpPr>
            <p:nvPr/>
          </p:nvCxnSpPr>
          <p:spPr>
            <a:xfrm flipV="1">
              <a:off x="10697449" y="3845995"/>
              <a:ext cx="631956" cy="1729046"/>
            </a:xfrm>
            <a:prstGeom prst="line">
              <a:avLst/>
            </a:prstGeom>
            <a:ln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8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50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err="1" smtClean="0"/>
              <a:t>Iterazione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4695" y="1415179"/>
            <a:ext cx="552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Il </a:t>
            </a:r>
            <a:r>
              <a:rPr lang="en-GB" sz="2000" dirty="0" err="1" smtClean="0"/>
              <a:t>risultato</a:t>
            </a:r>
            <a:r>
              <a:rPr lang="en-GB" sz="2000" dirty="0"/>
              <a:t> </a:t>
            </a:r>
            <a:r>
              <a:rPr lang="en-GB" sz="2000" dirty="0" smtClean="0"/>
              <a:t>è </a:t>
            </a:r>
            <a:r>
              <a:rPr lang="en-GB" sz="2000" dirty="0" err="1" smtClean="0"/>
              <a:t>piuttosto</a:t>
            </a:r>
            <a:r>
              <a:rPr lang="en-GB" sz="2000" dirty="0" smtClean="0"/>
              <a:t> </a:t>
            </a:r>
            <a:r>
              <a:rPr lang="en-GB" sz="2000" dirty="0" err="1" smtClean="0"/>
              <a:t>sensibile</a:t>
            </a:r>
            <a:r>
              <a:rPr lang="en-GB" sz="2000" dirty="0" smtClean="0"/>
              <a:t> </a:t>
            </a:r>
            <a:r>
              <a:rPr lang="en-GB" sz="2000" dirty="0" err="1" smtClean="0"/>
              <a:t>alla</a:t>
            </a:r>
            <a:r>
              <a:rPr lang="en-GB" sz="2000" dirty="0" smtClean="0"/>
              <a:t> </a:t>
            </a:r>
            <a:r>
              <a:rPr lang="en-GB" sz="2000" dirty="0" err="1" smtClean="0"/>
              <a:t>posizione</a:t>
            </a:r>
            <a:r>
              <a:rPr lang="en-GB" sz="2000" dirty="0" smtClean="0"/>
              <a:t> </a:t>
            </a:r>
            <a:r>
              <a:rPr lang="en-GB" sz="2000" dirty="0" err="1" smtClean="0"/>
              <a:t>delle</a:t>
            </a:r>
            <a:r>
              <a:rPr lang="en-GB" sz="2000" dirty="0" smtClean="0"/>
              <a:t> </a:t>
            </a:r>
            <a:r>
              <a:rPr lang="en-GB" sz="2000" dirty="0" err="1" smtClean="0"/>
              <a:t>linee</a:t>
            </a:r>
            <a:r>
              <a:rPr lang="en-GB" sz="2000" dirty="0" smtClean="0"/>
              <a:t> </a:t>
            </a:r>
            <a:r>
              <a:rPr lang="en-GB" sz="2000" dirty="0" err="1" smtClean="0"/>
              <a:t>ausiliarie</a:t>
            </a:r>
            <a:r>
              <a:rPr lang="en-GB" sz="2000" dirty="0" smtClean="0"/>
              <a:t> da cui </a:t>
            </a:r>
            <a:r>
              <a:rPr lang="en-GB" sz="2000" dirty="0" err="1" smtClean="0"/>
              <a:t>si</a:t>
            </a:r>
            <a:r>
              <a:rPr lang="en-GB" sz="2000" dirty="0" smtClean="0"/>
              <a:t> parte</a:t>
            </a:r>
          </a:p>
          <a:p>
            <a:endParaRPr lang="en-GB" sz="2000" dirty="0"/>
          </a:p>
          <a:p>
            <a:r>
              <a:rPr lang="en-GB" sz="2000" dirty="0" smtClean="0"/>
              <a:t>Si </a:t>
            </a:r>
            <a:r>
              <a:rPr lang="en-GB" sz="2000" dirty="0" err="1" smtClean="0"/>
              <a:t>ripete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procedimento</a:t>
            </a:r>
            <a:r>
              <a:rPr lang="en-GB" sz="2000" dirty="0" smtClean="0"/>
              <a:t> con </a:t>
            </a:r>
            <a:r>
              <a:rPr lang="en-GB" sz="2000" dirty="0" err="1" smtClean="0"/>
              <a:t>diversi</a:t>
            </a:r>
            <a:r>
              <a:rPr lang="en-GB" sz="2000" dirty="0" smtClean="0"/>
              <a:t> </a:t>
            </a:r>
            <a:r>
              <a:rPr lang="en-GB" sz="2000" dirty="0" err="1" smtClean="0"/>
              <a:t>posizionamenti</a:t>
            </a:r>
            <a:r>
              <a:rPr lang="en-GB" sz="2000" dirty="0" smtClean="0"/>
              <a:t> di </a:t>
            </a:r>
            <a:r>
              <a:rPr lang="en-GB" sz="2000" dirty="0" err="1" smtClean="0"/>
              <a:t>queste</a:t>
            </a:r>
            <a:r>
              <a:rPr lang="en-GB" sz="2000" dirty="0" smtClean="0"/>
              <a:t> </a:t>
            </a:r>
            <a:r>
              <a:rPr lang="en-GB" sz="2000" dirty="0" err="1" smtClean="0"/>
              <a:t>linee</a:t>
            </a:r>
            <a:r>
              <a:rPr lang="en-GB" sz="2000" dirty="0" smtClean="0"/>
              <a:t>, e </a:t>
            </a:r>
            <a:r>
              <a:rPr lang="en-GB" sz="2000" dirty="0" err="1" smtClean="0"/>
              <a:t>alla</a:t>
            </a:r>
            <a:r>
              <a:rPr lang="en-GB" sz="2000" dirty="0" smtClean="0"/>
              <a:t> fine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mediano</a:t>
            </a:r>
            <a:r>
              <a:rPr lang="en-GB" sz="2000" dirty="0" smtClean="0"/>
              <a:t> le </a:t>
            </a:r>
            <a:r>
              <a:rPr lang="en-GB" sz="2000" dirty="0" err="1" smtClean="0"/>
              <a:t>superfici</a:t>
            </a:r>
            <a:r>
              <a:rPr lang="en-GB" sz="2000" dirty="0" smtClean="0"/>
              <a:t> </a:t>
            </a:r>
            <a:r>
              <a:rPr lang="en-GB" sz="2000" dirty="0" err="1" smtClean="0"/>
              <a:t>idriche</a:t>
            </a:r>
            <a:r>
              <a:rPr lang="en-GB" sz="2000" dirty="0" smtClean="0"/>
              <a:t> </a:t>
            </a:r>
            <a:r>
              <a:rPr lang="en-GB" sz="2000" dirty="0" err="1" smtClean="0"/>
              <a:t>trovate</a:t>
            </a:r>
            <a:endParaRPr lang="en-GB" sz="2000" dirty="0" smtClean="0"/>
          </a:p>
        </p:txBody>
      </p:sp>
      <p:sp>
        <p:nvSpPr>
          <p:cNvPr id="4" name="Figura a mano libera 3"/>
          <p:cNvSpPr/>
          <p:nvPr/>
        </p:nvSpPr>
        <p:spPr>
          <a:xfrm>
            <a:off x="7776967" y="2309327"/>
            <a:ext cx="3657600" cy="2561253"/>
          </a:xfrm>
          <a:custGeom>
            <a:avLst/>
            <a:gdLst>
              <a:gd name="connsiteX0" fmla="*/ 0 w 3657600"/>
              <a:gd name="connsiteY0" fmla="*/ 0 h 2561253"/>
              <a:gd name="connsiteX1" fmla="*/ 79310 w 3657600"/>
              <a:gd name="connsiteY1" fmla="*/ 284583 h 2561253"/>
              <a:gd name="connsiteX2" fmla="*/ 214604 w 3657600"/>
              <a:gd name="connsiteY2" fmla="*/ 471195 h 2561253"/>
              <a:gd name="connsiteX3" fmla="*/ 373224 w 3657600"/>
              <a:gd name="connsiteY3" fmla="*/ 569167 h 2561253"/>
              <a:gd name="connsiteX4" fmla="*/ 648477 w 3657600"/>
              <a:gd name="connsiteY4" fmla="*/ 625151 h 2561253"/>
              <a:gd name="connsiteX5" fmla="*/ 844420 w 3657600"/>
              <a:gd name="connsiteY5" fmla="*/ 564502 h 2561253"/>
              <a:gd name="connsiteX6" fmla="*/ 1068355 w 3657600"/>
              <a:gd name="connsiteY6" fmla="*/ 513183 h 2561253"/>
              <a:gd name="connsiteX7" fmla="*/ 1236306 w 3657600"/>
              <a:gd name="connsiteY7" fmla="*/ 527179 h 2561253"/>
              <a:gd name="connsiteX8" fmla="*/ 1278294 w 3657600"/>
              <a:gd name="connsiteY8" fmla="*/ 835089 h 2561253"/>
              <a:gd name="connsiteX9" fmla="*/ 1296955 w 3657600"/>
              <a:gd name="connsiteY9" fmla="*/ 947057 h 2561253"/>
              <a:gd name="connsiteX10" fmla="*/ 1390261 w 3657600"/>
              <a:gd name="connsiteY10" fmla="*/ 1124338 h 2561253"/>
              <a:gd name="connsiteX11" fmla="*/ 1548882 w 3657600"/>
              <a:gd name="connsiteY11" fmla="*/ 1217644 h 2561253"/>
              <a:gd name="connsiteX12" fmla="*/ 1716833 w 3657600"/>
              <a:gd name="connsiteY12" fmla="*/ 1348273 h 2561253"/>
              <a:gd name="connsiteX13" fmla="*/ 1987420 w 3657600"/>
              <a:gd name="connsiteY13" fmla="*/ 1436914 h 2561253"/>
              <a:gd name="connsiteX14" fmla="*/ 2253343 w 3657600"/>
              <a:gd name="connsiteY14" fmla="*/ 1544216 h 2561253"/>
              <a:gd name="connsiteX15" fmla="*/ 2486608 w 3657600"/>
              <a:gd name="connsiteY15" fmla="*/ 1572208 h 2561253"/>
              <a:gd name="connsiteX16" fmla="*/ 2701212 w 3657600"/>
              <a:gd name="connsiteY16" fmla="*/ 1637522 h 2561253"/>
              <a:gd name="connsiteX17" fmla="*/ 2943808 w 3657600"/>
              <a:gd name="connsiteY17" fmla="*/ 1791477 h 2561253"/>
              <a:gd name="connsiteX18" fmla="*/ 3107094 w 3657600"/>
              <a:gd name="connsiteY18" fmla="*/ 1940767 h 2561253"/>
              <a:gd name="connsiteX19" fmla="*/ 3200400 w 3657600"/>
              <a:gd name="connsiteY19" fmla="*/ 2108718 h 2561253"/>
              <a:gd name="connsiteX20" fmla="*/ 3331028 w 3657600"/>
              <a:gd name="connsiteY20" fmla="*/ 2383971 h 2561253"/>
              <a:gd name="connsiteX21" fmla="*/ 3517641 w 3657600"/>
              <a:gd name="connsiteY21" fmla="*/ 2523930 h 2561253"/>
              <a:gd name="connsiteX22" fmla="*/ 3657600 w 3657600"/>
              <a:gd name="connsiteY22" fmla="*/ 2561253 h 25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57600" h="2561253">
                <a:moveTo>
                  <a:pt x="0" y="0"/>
                </a:moveTo>
                <a:cubicBezTo>
                  <a:pt x="21771" y="103025"/>
                  <a:pt x="43543" y="206051"/>
                  <a:pt x="79310" y="284583"/>
                </a:cubicBezTo>
                <a:cubicBezTo>
                  <a:pt x="115077" y="363116"/>
                  <a:pt x="165618" y="423764"/>
                  <a:pt x="214604" y="471195"/>
                </a:cubicBezTo>
                <a:cubicBezTo>
                  <a:pt x="263590" y="518626"/>
                  <a:pt x="300912" y="543508"/>
                  <a:pt x="373224" y="569167"/>
                </a:cubicBezTo>
                <a:cubicBezTo>
                  <a:pt x="445536" y="594826"/>
                  <a:pt x="569944" y="625928"/>
                  <a:pt x="648477" y="625151"/>
                </a:cubicBezTo>
                <a:cubicBezTo>
                  <a:pt x="727010" y="624374"/>
                  <a:pt x="774440" y="583163"/>
                  <a:pt x="844420" y="564502"/>
                </a:cubicBezTo>
                <a:cubicBezTo>
                  <a:pt x="914400" y="545841"/>
                  <a:pt x="1003041" y="519403"/>
                  <a:pt x="1068355" y="513183"/>
                </a:cubicBezTo>
                <a:cubicBezTo>
                  <a:pt x="1133669" y="506963"/>
                  <a:pt x="1201316" y="473528"/>
                  <a:pt x="1236306" y="527179"/>
                </a:cubicBezTo>
                <a:cubicBezTo>
                  <a:pt x="1271296" y="580830"/>
                  <a:pt x="1268186" y="765109"/>
                  <a:pt x="1278294" y="835089"/>
                </a:cubicBezTo>
                <a:cubicBezTo>
                  <a:pt x="1288402" y="905069"/>
                  <a:pt x="1278294" y="898849"/>
                  <a:pt x="1296955" y="947057"/>
                </a:cubicBezTo>
                <a:cubicBezTo>
                  <a:pt x="1315616" y="995265"/>
                  <a:pt x="1348273" y="1079240"/>
                  <a:pt x="1390261" y="1124338"/>
                </a:cubicBezTo>
                <a:cubicBezTo>
                  <a:pt x="1432249" y="1169436"/>
                  <a:pt x="1494453" y="1180322"/>
                  <a:pt x="1548882" y="1217644"/>
                </a:cubicBezTo>
                <a:cubicBezTo>
                  <a:pt x="1603311" y="1254966"/>
                  <a:pt x="1643743" y="1311728"/>
                  <a:pt x="1716833" y="1348273"/>
                </a:cubicBezTo>
                <a:cubicBezTo>
                  <a:pt x="1789923" y="1384818"/>
                  <a:pt x="1898002" y="1404257"/>
                  <a:pt x="1987420" y="1436914"/>
                </a:cubicBezTo>
                <a:cubicBezTo>
                  <a:pt x="2076838" y="1469571"/>
                  <a:pt x="2170145" y="1521667"/>
                  <a:pt x="2253343" y="1544216"/>
                </a:cubicBezTo>
                <a:cubicBezTo>
                  <a:pt x="2336541" y="1566765"/>
                  <a:pt x="2411963" y="1556657"/>
                  <a:pt x="2486608" y="1572208"/>
                </a:cubicBezTo>
                <a:cubicBezTo>
                  <a:pt x="2561253" y="1587759"/>
                  <a:pt x="2625012" y="1600977"/>
                  <a:pt x="2701212" y="1637522"/>
                </a:cubicBezTo>
                <a:cubicBezTo>
                  <a:pt x="2777412" y="1674067"/>
                  <a:pt x="2876161" y="1740936"/>
                  <a:pt x="2943808" y="1791477"/>
                </a:cubicBezTo>
                <a:cubicBezTo>
                  <a:pt x="3011455" y="1842018"/>
                  <a:pt x="3064329" y="1887894"/>
                  <a:pt x="3107094" y="1940767"/>
                </a:cubicBezTo>
                <a:cubicBezTo>
                  <a:pt x="3149859" y="1993640"/>
                  <a:pt x="3163078" y="2034851"/>
                  <a:pt x="3200400" y="2108718"/>
                </a:cubicBezTo>
                <a:cubicBezTo>
                  <a:pt x="3237722" y="2182585"/>
                  <a:pt x="3278155" y="2314769"/>
                  <a:pt x="3331028" y="2383971"/>
                </a:cubicBezTo>
                <a:cubicBezTo>
                  <a:pt x="3383901" y="2453173"/>
                  <a:pt x="3463212" y="2494383"/>
                  <a:pt x="3517641" y="2523930"/>
                </a:cubicBezTo>
                <a:cubicBezTo>
                  <a:pt x="3572070" y="2553477"/>
                  <a:pt x="3614835" y="2557365"/>
                  <a:pt x="3657600" y="2561253"/>
                </a:cubicBezTo>
              </a:path>
            </a:pathLst>
          </a:custGeom>
          <a:noFill/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6941877" y="1548882"/>
            <a:ext cx="5015204" cy="4082142"/>
          </a:xfrm>
          <a:custGeom>
            <a:avLst/>
            <a:gdLst>
              <a:gd name="connsiteX0" fmla="*/ 1894114 w 5015204"/>
              <a:gd name="connsiteY0" fmla="*/ 55983 h 4035489"/>
              <a:gd name="connsiteX1" fmla="*/ 223935 w 5015204"/>
              <a:gd name="connsiteY1" fmla="*/ 1133669 h 4035489"/>
              <a:gd name="connsiteX2" fmla="*/ 340567 w 5015204"/>
              <a:gd name="connsiteY2" fmla="*/ 1348273 h 4035489"/>
              <a:gd name="connsiteX3" fmla="*/ 583163 w 5015204"/>
              <a:gd name="connsiteY3" fmla="*/ 1782147 h 4035489"/>
              <a:gd name="connsiteX4" fmla="*/ 583163 w 5015204"/>
              <a:gd name="connsiteY4" fmla="*/ 1828800 h 4035489"/>
              <a:gd name="connsiteX5" fmla="*/ 466531 w 5015204"/>
              <a:gd name="connsiteY5" fmla="*/ 1950098 h 4035489"/>
              <a:gd name="connsiteX6" fmla="*/ 457200 w 5015204"/>
              <a:gd name="connsiteY6" fmla="*/ 2071396 h 4035489"/>
              <a:gd name="connsiteX7" fmla="*/ 489857 w 5015204"/>
              <a:gd name="connsiteY7" fmla="*/ 2174032 h 4035489"/>
              <a:gd name="connsiteX8" fmla="*/ 345233 w 5015204"/>
              <a:gd name="connsiteY8" fmla="*/ 2258008 h 4035489"/>
              <a:gd name="connsiteX9" fmla="*/ 195943 w 5015204"/>
              <a:gd name="connsiteY9" fmla="*/ 2369975 h 4035489"/>
              <a:gd name="connsiteX10" fmla="*/ 111967 w 5015204"/>
              <a:gd name="connsiteY10" fmla="*/ 2388636 h 4035489"/>
              <a:gd name="connsiteX11" fmla="*/ 27992 w 5015204"/>
              <a:gd name="connsiteY11" fmla="*/ 2719873 h 4035489"/>
              <a:gd name="connsiteX12" fmla="*/ 0 w 5015204"/>
              <a:gd name="connsiteY12" fmla="*/ 2943808 h 4035489"/>
              <a:gd name="connsiteX13" fmla="*/ 97972 w 5015204"/>
              <a:gd name="connsiteY13" fmla="*/ 3195734 h 4035489"/>
              <a:gd name="connsiteX14" fmla="*/ 312576 w 5015204"/>
              <a:gd name="connsiteY14" fmla="*/ 3233057 h 4035489"/>
              <a:gd name="connsiteX15" fmla="*/ 359229 w 5015204"/>
              <a:gd name="connsiteY15" fmla="*/ 3228392 h 4035489"/>
              <a:gd name="connsiteX16" fmla="*/ 592494 w 5015204"/>
              <a:gd name="connsiteY16" fmla="*/ 3032449 h 4035489"/>
              <a:gd name="connsiteX17" fmla="*/ 751114 w 5015204"/>
              <a:gd name="connsiteY17" fmla="*/ 2715208 h 4035489"/>
              <a:gd name="connsiteX18" fmla="*/ 919065 w 5015204"/>
              <a:gd name="connsiteY18" fmla="*/ 2491273 h 4035489"/>
              <a:gd name="connsiteX19" fmla="*/ 956388 w 5015204"/>
              <a:gd name="connsiteY19" fmla="*/ 2463281 h 4035489"/>
              <a:gd name="connsiteX20" fmla="*/ 1115008 w 5015204"/>
              <a:gd name="connsiteY20" fmla="*/ 2505269 h 4035489"/>
              <a:gd name="connsiteX21" fmla="*/ 1152331 w 5015204"/>
              <a:gd name="connsiteY21" fmla="*/ 2533261 h 4035489"/>
              <a:gd name="connsiteX22" fmla="*/ 1427584 w 5015204"/>
              <a:gd name="connsiteY22" fmla="*/ 2635898 h 4035489"/>
              <a:gd name="connsiteX23" fmla="*/ 1660849 w 5015204"/>
              <a:gd name="connsiteY23" fmla="*/ 2738534 h 4035489"/>
              <a:gd name="connsiteX24" fmla="*/ 1791478 w 5015204"/>
              <a:gd name="connsiteY24" fmla="*/ 2822510 h 4035489"/>
              <a:gd name="connsiteX25" fmla="*/ 1828800 w 5015204"/>
              <a:gd name="connsiteY25" fmla="*/ 2677885 h 4035489"/>
              <a:gd name="connsiteX26" fmla="*/ 1828800 w 5015204"/>
              <a:gd name="connsiteY26" fmla="*/ 2631232 h 4035489"/>
              <a:gd name="connsiteX27" fmla="*/ 1758821 w 5015204"/>
              <a:gd name="connsiteY27" fmla="*/ 2369975 h 4035489"/>
              <a:gd name="connsiteX28" fmla="*/ 1730829 w 5015204"/>
              <a:gd name="connsiteY28" fmla="*/ 2323322 h 4035489"/>
              <a:gd name="connsiteX29" fmla="*/ 1684176 w 5015204"/>
              <a:gd name="connsiteY29" fmla="*/ 2127379 h 4035489"/>
              <a:gd name="connsiteX30" fmla="*/ 1866123 w 5015204"/>
              <a:gd name="connsiteY30" fmla="*/ 1987420 h 4035489"/>
              <a:gd name="connsiteX31" fmla="*/ 2118049 w 5015204"/>
              <a:gd name="connsiteY31" fmla="*/ 2010747 h 4035489"/>
              <a:gd name="connsiteX32" fmla="*/ 2318657 w 5015204"/>
              <a:gd name="connsiteY32" fmla="*/ 2216020 h 4035489"/>
              <a:gd name="connsiteX33" fmla="*/ 2458616 w 5015204"/>
              <a:gd name="connsiteY33" fmla="*/ 2244012 h 4035489"/>
              <a:gd name="connsiteX34" fmla="*/ 2691882 w 5015204"/>
              <a:gd name="connsiteY34" fmla="*/ 2383971 h 4035489"/>
              <a:gd name="connsiteX35" fmla="*/ 2738535 w 5015204"/>
              <a:gd name="connsiteY35" fmla="*/ 2402632 h 4035489"/>
              <a:gd name="connsiteX36" fmla="*/ 2869163 w 5015204"/>
              <a:gd name="connsiteY36" fmla="*/ 2533261 h 4035489"/>
              <a:gd name="connsiteX37" fmla="*/ 3027784 w 5015204"/>
              <a:gd name="connsiteY37" fmla="*/ 2733869 h 4035489"/>
              <a:gd name="connsiteX38" fmla="*/ 2995127 w 5015204"/>
              <a:gd name="connsiteY38" fmla="*/ 3130420 h 4035489"/>
              <a:gd name="connsiteX39" fmla="*/ 2967135 w 5015204"/>
              <a:gd name="connsiteY39" fmla="*/ 3354355 h 4035489"/>
              <a:gd name="connsiteX40" fmla="*/ 2836506 w 5015204"/>
              <a:gd name="connsiteY40" fmla="*/ 3559628 h 4035489"/>
              <a:gd name="connsiteX41" fmla="*/ 2780523 w 5015204"/>
              <a:gd name="connsiteY41" fmla="*/ 3690257 h 4035489"/>
              <a:gd name="connsiteX42" fmla="*/ 3177074 w 5015204"/>
              <a:gd name="connsiteY42" fmla="*/ 3872204 h 4035489"/>
              <a:gd name="connsiteX43" fmla="*/ 3615612 w 5015204"/>
              <a:gd name="connsiteY43" fmla="*/ 3956179 h 4035489"/>
              <a:gd name="connsiteX44" fmla="*/ 3755572 w 5015204"/>
              <a:gd name="connsiteY44" fmla="*/ 3979506 h 4035489"/>
              <a:gd name="connsiteX45" fmla="*/ 3960845 w 5015204"/>
              <a:gd name="connsiteY45" fmla="*/ 3928187 h 4035489"/>
              <a:gd name="connsiteX46" fmla="*/ 4194110 w 5015204"/>
              <a:gd name="connsiteY46" fmla="*/ 4035489 h 4035489"/>
              <a:gd name="connsiteX47" fmla="*/ 5015204 w 5015204"/>
              <a:gd name="connsiteY47" fmla="*/ 2043404 h 4035489"/>
              <a:gd name="connsiteX48" fmla="*/ 4926563 w 5015204"/>
              <a:gd name="connsiteY48" fmla="*/ 2043404 h 4035489"/>
              <a:gd name="connsiteX49" fmla="*/ 4716625 w 5015204"/>
              <a:gd name="connsiteY49" fmla="*/ 2174032 h 4035489"/>
              <a:gd name="connsiteX50" fmla="*/ 4558004 w 5015204"/>
              <a:gd name="connsiteY50" fmla="*/ 2211355 h 4035489"/>
              <a:gd name="connsiteX51" fmla="*/ 4520682 w 5015204"/>
              <a:gd name="connsiteY51" fmla="*/ 2230016 h 4035489"/>
              <a:gd name="connsiteX52" fmla="*/ 4324739 w 5015204"/>
              <a:gd name="connsiteY52" fmla="*/ 2267338 h 4035489"/>
              <a:gd name="connsiteX53" fmla="*/ 4212772 w 5015204"/>
              <a:gd name="connsiteY53" fmla="*/ 2155371 h 4035489"/>
              <a:gd name="connsiteX54" fmla="*/ 4184780 w 5015204"/>
              <a:gd name="connsiteY54" fmla="*/ 1903445 h 4035489"/>
              <a:gd name="connsiteX55" fmla="*/ 4175449 w 5015204"/>
              <a:gd name="connsiteY55" fmla="*/ 1768151 h 4035489"/>
              <a:gd name="connsiteX56" fmla="*/ 4100804 w 5015204"/>
              <a:gd name="connsiteY56" fmla="*/ 1572208 h 4035489"/>
              <a:gd name="connsiteX57" fmla="*/ 4035490 w 5015204"/>
              <a:gd name="connsiteY57" fmla="*/ 1553547 h 4035489"/>
              <a:gd name="connsiteX58" fmla="*/ 3774233 w 5015204"/>
              <a:gd name="connsiteY58" fmla="*/ 1441579 h 4035489"/>
              <a:gd name="connsiteX59" fmla="*/ 3652935 w 5015204"/>
              <a:gd name="connsiteY59" fmla="*/ 1404257 h 4035489"/>
              <a:gd name="connsiteX60" fmla="*/ 3601616 w 5015204"/>
              <a:gd name="connsiteY60" fmla="*/ 1464906 h 4035489"/>
              <a:gd name="connsiteX61" fmla="*/ 3489649 w 5015204"/>
              <a:gd name="connsiteY61" fmla="*/ 1497563 h 4035489"/>
              <a:gd name="connsiteX62" fmla="*/ 3447661 w 5015204"/>
              <a:gd name="connsiteY62" fmla="*/ 1198983 h 4035489"/>
              <a:gd name="connsiteX63" fmla="*/ 3359021 w 5015204"/>
              <a:gd name="connsiteY63" fmla="*/ 1031032 h 4035489"/>
              <a:gd name="connsiteX64" fmla="*/ 3284376 w 5015204"/>
              <a:gd name="connsiteY64" fmla="*/ 769775 h 4035489"/>
              <a:gd name="connsiteX65" fmla="*/ 3125755 w 5015204"/>
              <a:gd name="connsiteY65" fmla="*/ 569167 h 4035489"/>
              <a:gd name="connsiteX66" fmla="*/ 3055776 w 5015204"/>
              <a:gd name="connsiteY66" fmla="*/ 485192 h 4035489"/>
              <a:gd name="connsiteX67" fmla="*/ 2897155 w 5015204"/>
              <a:gd name="connsiteY67" fmla="*/ 466530 h 4035489"/>
              <a:gd name="connsiteX68" fmla="*/ 2738535 w 5015204"/>
              <a:gd name="connsiteY68" fmla="*/ 471196 h 4035489"/>
              <a:gd name="connsiteX69" fmla="*/ 2631233 w 5015204"/>
              <a:gd name="connsiteY69" fmla="*/ 415212 h 4035489"/>
              <a:gd name="connsiteX70" fmla="*/ 2500604 w 5015204"/>
              <a:gd name="connsiteY70" fmla="*/ 419877 h 4035489"/>
              <a:gd name="connsiteX71" fmla="*/ 2332653 w 5015204"/>
              <a:gd name="connsiteY71" fmla="*/ 200608 h 4035489"/>
              <a:gd name="connsiteX72" fmla="*/ 2057400 w 5015204"/>
              <a:gd name="connsiteY72" fmla="*/ 51318 h 4035489"/>
              <a:gd name="connsiteX73" fmla="*/ 2010747 w 5015204"/>
              <a:gd name="connsiteY73" fmla="*/ 46653 h 4035489"/>
              <a:gd name="connsiteX74" fmla="*/ 1982755 w 5015204"/>
              <a:gd name="connsiteY74" fmla="*/ 37322 h 4035489"/>
              <a:gd name="connsiteX75" fmla="*/ 1936102 w 5015204"/>
              <a:gd name="connsiteY75" fmla="*/ 0 h 4035489"/>
              <a:gd name="connsiteX0" fmla="*/ 1894114 w 5015204"/>
              <a:gd name="connsiteY0" fmla="*/ 10263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  <a:gd name="connsiteX0" fmla="*/ 1959428 w 5015204"/>
              <a:gd name="connsiteY0" fmla="*/ 23326 h 4082142"/>
              <a:gd name="connsiteX1" fmla="*/ 223935 w 5015204"/>
              <a:gd name="connsiteY1" fmla="*/ 1180322 h 4082142"/>
              <a:gd name="connsiteX2" fmla="*/ 340567 w 5015204"/>
              <a:gd name="connsiteY2" fmla="*/ 1394926 h 4082142"/>
              <a:gd name="connsiteX3" fmla="*/ 583163 w 5015204"/>
              <a:gd name="connsiteY3" fmla="*/ 1828800 h 4082142"/>
              <a:gd name="connsiteX4" fmla="*/ 583163 w 5015204"/>
              <a:gd name="connsiteY4" fmla="*/ 1875453 h 4082142"/>
              <a:gd name="connsiteX5" fmla="*/ 466531 w 5015204"/>
              <a:gd name="connsiteY5" fmla="*/ 1996751 h 4082142"/>
              <a:gd name="connsiteX6" fmla="*/ 457200 w 5015204"/>
              <a:gd name="connsiteY6" fmla="*/ 2118049 h 4082142"/>
              <a:gd name="connsiteX7" fmla="*/ 489857 w 5015204"/>
              <a:gd name="connsiteY7" fmla="*/ 2220685 h 4082142"/>
              <a:gd name="connsiteX8" fmla="*/ 345233 w 5015204"/>
              <a:gd name="connsiteY8" fmla="*/ 2304661 h 4082142"/>
              <a:gd name="connsiteX9" fmla="*/ 195943 w 5015204"/>
              <a:gd name="connsiteY9" fmla="*/ 2416628 h 4082142"/>
              <a:gd name="connsiteX10" fmla="*/ 111967 w 5015204"/>
              <a:gd name="connsiteY10" fmla="*/ 2435289 h 4082142"/>
              <a:gd name="connsiteX11" fmla="*/ 27992 w 5015204"/>
              <a:gd name="connsiteY11" fmla="*/ 2766526 h 4082142"/>
              <a:gd name="connsiteX12" fmla="*/ 0 w 5015204"/>
              <a:gd name="connsiteY12" fmla="*/ 2990461 h 4082142"/>
              <a:gd name="connsiteX13" fmla="*/ 97972 w 5015204"/>
              <a:gd name="connsiteY13" fmla="*/ 3242387 h 4082142"/>
              <a:gd name="connsiteX14" fmla="*/ 312576 w 5015204"/>
              <a:gd name="connsiteY14" fmla="*/ 3279710 h 4082142"/>
              <a:gd name="connsiteX15" fmla="*/ 359229 w 5015204"/>
              <a:gd name="connsiteY15" fmla="*/ 3275045 h 4082142"/>
              <a:gd name="connsiteX16" fmla="*/ 592494 w 5015204"/>
              <a:gd name="connsiteY16" fmla="*/ 3079102 h 4082142"/>
              <a:gd name="connsiteX17" fmla="*/ 751114 w 5015204"/>
              <a:gd name="connsiteY17" fmla="*/ 2761861 h 4082142"/>
              <a:gd name="connsiteX18" fmla="*/ 919065 w 5015204"/>
              <a:gd name="connsiteY18" fmla="*/ 2537926 h 4082142"/>
              <a:gd name="connsiteX19" fmla="*/ 956388 w 5015204"/>
              <a:gd name="connsiteY19" fmla="*/ 2509934 h 4082142"/>
              <a:gd name="connsiteX20" fmla="*/ 1115008 w 5015204"/>
              <a:gd name="connsiteY20" fmla="*/ 2551922 h 4082142"/>
              <a:gd name="connsiteX21" fmla="*/ 1152331 w 5015204"/>
              <a:gd name="connsiteY21" fmla="*/ 2579914 h 4082142"/>
              <a:gd name="connsiteX22" fmla="*/ 1427584 w 5015204"/>
              <a:gd name="connsiteY22" fmla="*/ 2682551 h 4082142"/>
              <a:gd name="connsiteX23" fmla="*/ 1660849 w 5015204"/>
              <a:gd name="connsiteY23" fmla="*/ 2785187 h 4082142"/>
              <a:gd name="connsiteX24" fmla="*/ 1791478 w 5015204"/>
              <a:gd name="connsiteY24" fmla="*/ 2869163 h 4082142"/>
              <a:gd name="connsiteX25" fmla="*/ 1828800 w 5015204"/>
              <a:gd name="connsiteY25" fmla="*/ 2724538 h 4082142"/>
              <a:gd name="connsiteX26" fmla="*/ 1828800 w 5015204"/>
              <a:gd name="connsiteY26" fmla="*/ 2677885 h 4082142"/>
              <a:gd name="connsiteX27" fmla="*/ 1758821 w 5015204"/>
              <a:gd name="connsiteY27" fmla="*/ 2416628 h 4082142"/>
              <a:gd name="connsiteX28" fmla="*/ 1730829 w 5015204"/>
              <a:gd name="connsiteY28" fmla="*/ 2369975 h 4082142"/>
              <a:gd name="connsiteX29" fmla="*/ 1684176 w 5015204"/>
              <a:gd name="connsiteY29" fmla="*/ 2174032 h 4082142"/>
              <a:gd name="connsiteX30" fmla="*/ 1866123 w 5015204"/>
              <a:gd name="connsiteY30" fmla="*/ 2034073 h 4082142"/>
              <a:gd name="connsiteX31" fmla="*/ 2118049 w 5015204"/>
              <a:gd name="connsiteY31" fmla="*/ 2057400 h 4082142"/>
              <a:gd name="connsiteX32" fmla="*/ 2318657 w 5015204"/>
              <a:gd name="connsiteY32" fmla="*/ 2262673 h 4082142"/>
              <a:gd name="connsiteX33" fmla="*/ 2458616 w 5015204"/>
              <a:gd name="connsiteY33" fmla="*/ 2290665 h 4082142"/>
              <a:gd name="connsiteX34" fmla="*/ 2691882 w 5015204"/>
              <a:gd name="connsiteY34" fmla="*/ 2430624 h 4082142"/>
              <a:gd name="connsiteX35" fmla="*/ 2738535 w 5015204"/>
              <a:gd name="connsiteY35" fmla="*/ 2449285 h 4082142"/>
              <a:gd name="connsiteX36" fmla="*/ 2869163 w 5015204"/>
              <a:gd name="connsiteY36" fmla="*/ 2579914 h 4082142"/>
              <a:gd name="connsiteX37" fmla="*/ 3027784 w 5015204"/>
              <a:gd name="connsiteY37" fmla="*/ 2780522 h 4082142"/>
              <a:gd name="connsiteX38" fmla="*/ 2995127 w 5015204"/>
              <a:gd name="connsiteY38" fmla="*/ 3177073 h 4082142"/>
              <a:gd name="connsiteX39" fmla="*/ 2967135 w 5015204"/>
              <a:gd name="connsiteY39" fmla="*/ 3401008 h 4082142"/>
              <a:gd name="connsiteX40" fmla="*/ 2836506 w 5015204"/>
              <a:gd name="connsiteY40" fmla="*/ 3606281 h 4082142"/>
              <a:gd name="connsiteX41" fmla="*/ 2780523 w 5015204"/>
              <a:gd name="connsiteY41" fmla="*/ 3736910 h 4082142"/>
              <a:gd name="connsiteX42" fmla="*/ 3177074 w 5015204"/>
              <a:gd name="connsiteY42" fmla="*/ 3918857 h 4082142"/>
              <a:gd name="connsiteX43" fmla="*/ 3615612 w 5015204"/>
              <a:gd name="connsiteY43" fmla="*/ 4002832 h 4082142"/>
              <a:gd name="connsiteX44" fmla="*/ 3755572 w 5015204"/>
              <a:gd name="connsiteY44" fmla="*/ 4026159 h 4082142"/>
              <a:gd name="connsiteX45" fmla="*/ 3960845 w 5015204"/>
              <a:gd name="connsiteY45" fmla="*/ 3974840 h 4082142"/>
              <a:gd name="connsiteX46" fmla="*/ 4194110 w 5015204"/>
              <a:gd name="connsiteY46" fmla="*/ 4082142 h 4082142"/>
              <a:gd name="connsiteX47" fmla="*/ 5015204 w 5015204"/>
              <a:gd name="connsiteY47" fmla="*/ 2090057 h 4082142"/>
              <a:gd name="connsiteX48" fmla="*/ 4926563 w 5015204"/>
              <a:gd name="connsiteY48" fmla="*/ 2090057 h 4082142"/>
              <a:gd name="connsiteX49" fmla="*/ 4716625 w 5015204"/>
              <a:gd name="connsiteY49" fmla="*/ 2220685 h 4082142"/>
              <a:gd name="connsiteX50" fmla="*/ 4558004 w 5015204"/>
              <a:gd name="connsiteY50" fmla="*/ 2258008 h 4082142"/>
              <a:gd name="connsiteX51" fmla="*/ 4520682 w 5015204"/>
              <a:gd name="connsiteY51" fmla="*/ 2276669 h 4082142"/>
              <a:gd name="connsiteX52" fmla="*/ 4324739 w 5015204"/>
              <a:gd name="connsiteY52" fmla="*/ 2313991 h 4082142"/>
              <a:gd name="connsiteX53" fmla="*/ 4212772 w 5015204"/>
              <a:gd name="connsiteY53" fmla="*/ 2202024 h 4082142"/>
              <a:gd name="connsiteX54" fmla="*/ 4184780 w 5015204"/>
              <a:gd name="connsiteY54" fmla="*/ 1950098 h 4082142"/>
              <a:gd name="connsiteX55" fmla="*/ 4175449 w 5015204"/>
              <a:gd name="connsiteY55" fmla="*/ 1814804 h 4082142"/>
              <a:gd name="connsiteX56" fmla="*/ 4100804 w 5015204"/>
              <a:gd name="connsiteY56" fmla="*/ 1618861 h 4082142"/>
              <a:gd name="connsiteX57" fmla="*/ 4035490 w 5015204"/>
              <a:gd name="connsiteY57" fmla="*/ 1600200 h 4082142"/>
              <a:gd name="connsiteX58" fmla="*/ 3774233 w 5015204"/>
              <a:gd name="connsiteY58" fmla="*/ 1488232 h 4082142"/>
              <a:gd name="connsiteX59" fmla="*/ 3652935 w 5015204"/>
              <a:gd name="connsiteY59" fmla="*/ 1450910 h 4082142"/>
              <a:gd name="connsiteX60" fmla="*/ 3601616 w 5015204"/>
              <a:gd name="connsiteY60" fmla="*/ 1511559 h 4082142"/>
              <a:gd name="connsiteX61" fmla="*/ 3489649 w 5015204"/>
              <a:gd name="connsiteY61" fmla="*/ 1544216 h 4082142"/>
              <a:gd name="connsiteX62" fmla="*/ 3447661 w 5015204"/>
              <a:gd name="connsiteY62" fmla="*/ 1245636 h 4082142"/>
              <a:gd name="connsiteX63" fmla="*/ 3359021 w 5015204"/>
              <a:gd name="connsiteY63" fmla="*/ 1077685 h 4082142"/>
              <a:gd name="connsiteX64" fmla="*/ 3284376 w 5015204"/>
              <a:gd name="connsiteY64" fmla="*/ 816428 h 4082142"/>
              <a:gd name="connsiteX65" fmla="*/ 3125755 w 5015204"/>
              <a:gd name="connsiteY65" fmla="*/ 615820 h 4082142"/>
              <a:gd name="connsiteX66" fmla="*/ 3055776 w 5015204"/>
              <a:gd name="connsiteY66" fmla="*/ 531845 h 4082142"/>
              <a:gd name="connsiteX67" fmla="*/ 2897155 w 5015204"/>
              <a:gd name="connsiteY67" fmla="*/ 513183 h 4082142"/>
              <a:gd name="connsiteX68" fmla="*/ 2738535 w 5015204"/>
              <a:gd name="connsiteY68" fmla="*/ 517849 h 4082142"/>
              <a:gd name="connsiteX69" fmla="*/ 2631233 w 5015204"/>
              <a:gd name="connsiteY69" fmla="*/ 461865 h 4082142"/>
              <a:gd name="connsiteX70" fmla="*/ 2500604 w 5015204"/>
              <a:gd name="connsiteY70" fmla="*/ 466530 h 4082142"/>
              <a:gd name="connsiteX71" fmla="*/ 2332653 w 5015204"/>
              <a:gd name="connsiteY71" fmla="*/ 247261 h 4082142"/>
              <a:gd name="connsiteX72" fmla="*/ 2057400 w 5015204"/>
              <a:gd name="connsiteY72" fmla="*/ 97971 h 4082142"/>
              <a:gd name="connsiteX73" fmla="*/ 2010747 w 5015204"/>
              <a:gd name="connsiteY73" fmla="*/ 93306 h 4082142"/>
              <a:gd name="connsiteX74" fmla="*/ 1982755 w 5015204"/>
              <a:gd name="connsiteY74" fmla="*/ 83975 h 4082142"/>
              <a:gd name="connsiteX75" fmla="*/ 1959429 w 5015204"/>
              <a:gd name="connsiteY75" fmla="*/ 0 h 408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15204" h="4082142">
                <a:moveTo>
                  <a:pt x="1959428" y="23326"/>
                </a:moveTo>
                <a:lnTo>
                  <a:pt x="223935" y="1180322"/>
                </a:lnTo>
                <a:lnTo>
                  <a:pt x="340567" y="1394926"/>
                </a:lnTo>
                <a:lnTo>
                  <a:pt x="583163" y="1828800"/>
                </a:lnTo>
                <a:lnTo>
                  <a:pt x="583163" y="1875453"/>
                </a:lnTo>
                <a:lnTo>
                  <a:pt x="466531" y="1996751"/>
                </a:lnTo>
                <a:lnTo>
                  <a:pt x="457200" y="2118049"/>
                </a:lnTo>
                <a:lnTo>
                  <a:pt x="489857" y="2220685"/>
                </a:lnTo>
                <a:lnTo>
                  <a:pt x="345233" y="2304661"/>
                </a:lnTo>
                <a:lnTo>
                  <a:pt x="195943" y="2416628"/>
                </a:lnTo>
                <a:lnTo>
                  <a:pt x="111967" y="2435289"/>
                </a:lnTo>
                <a:lnTo>
                  <a:pt x="27992" y="2766526"/>
                </a:lnTo>
                <a:lnTo>
                  <a:pt x="0" y="2990461"/>
                </a:lnTo>
                <a:lnTo>
                  <a:pt x="97972" y="3242387"/>
                </a:lnTo>
                <a:lnTo>
                  <a:pt x="312576" y="3279710"/>
                </a:lnTo>
                <a:lnTo>
                  <a:pt x="359229" y="3275045"/>
                </a:lnTo>
                <a:lnTo>
                  <a:pt x="592494" y="3079102"/>
                </a:lnTo>
                <a:lnTo>
                  <a:pt x="751114" y="2761861"/>
                </a:lnTo>
                <a:lnTo>
                  <a:pt x="919065" y="2537926"/>
                </a:lnTo>
                <a:lnTo>
                  <a:pt x="956388" y="2509934"/>
                </a:lnTo>
                <a:lnTo>
                  <a:pt x="1115008" y="2551922"/>
                </a:lnTo>
                <a:lnTo>
                  <a:pt x="1152331" y="2579914"/>
                </a:lnTo>
                <a:lnTo>
                  <a:pt x="1427584" y="2682551"/>
                </a:lnTo>
                <a:lnTo>
                  <a:pt x="1660849" y="2785187"/>
                </a:lnTo>
                <a:lnTo>
                  <a:pt x="1791478" y="2869163"/>
                </a:lnTo>
                <a:lnTo>
                  <a:pt x="1828800" y="2724538"/>
                </a:lnTo>
                <a:lnTo>
                  <a:pt x="1828800" y="2677885"/>
                </a:lnTo>
                <a:lnTo>
                  <a:pt x="1758821" y="2416628"/>
                </a:lnTo>
                <a:cubicBezTo>
                  <a:pt x="1738192" y="2375372"/>
                  <a:pt x="1749994" y="2389142"/>
                  <a:pt x="1730829" y="2369975"/>
                </a:cubicBezTo>
                <a:lnTo>
                  <a:pt x="1684176" y="2174032"/>
                </a:lnTo>
                <a:lnTo>
                  <a:pt x="1866123" y="2034073"/>
                </a:lnTo>
                <a:lnTo>
                  <a:pt x="2118049" y="2057400"/>
                </a:lnTo>
                <a:lnTo>
                  <a:pt x="2318657" y="2262673"/>
                </a:lnTo>
                <a:lnTo>
                  <a:pt x="2458616" y="2290665"/>
                </a:lnTo>
                <a:lnTo>
                  <a:pt x="2691882" y="2430624"/>
                </a:lnTo>
                <a:cubicBezTo>
                  <a:pt x="2741585" y="2440565"/>
                  <a:pt x="2738535" y="2424096"/>
                  <a:pt x="2738535" y="2449285"/>
                </a:cubicBezTo>
                <a:lnTo>
                  <a:pt x="2869163" y="2579914"/>
                </a:lnTo>
                <a:lnTo>
                  <a:pt x="3027784" y="2780522"/>
                </a:lnTo>
                <a:lnTo>
                  <a:pt x="2995127" y="3177073"/>
                </a:lnTo>
                <a:lnTo>
                  <a:pt x="2967135" y="3401008"/>
                </a:lnTo>
                <a:lnTo>
                  <a:pt x="2836506" y="3606281"/>
                </a:lnTo>
                <a:lnTo>
                  <a:pt x="2780523" y="3736910"/>
                </a:lnTo>
                <a:lnTo>
                  <a:pt x="3177074" y="3918857"/>
                </a:lnTo>
                <a:lnTo>
                  <a:pt x="3615612" y="4002832"/>
                </a:lnTo>
                <a:lnTo>
                  <a:pt x="3755572" y="4026159"/>
                </a:lnTo>
                <a:lnTo>
                  <a:pt x="3960845" y="3974840"/>
                </a:lnTo>
                <a:lnTo>
                  <a:pt x="4194110" y="4082142"/>
                </a:lnTo>
                <a:lnTo>
                  <a:pt x="5015204" y="2090057"/>
                </a:lnTo>
                <a:lnTo>
                  <a:pt x="4926563" y="2090057"/>
                </a:lnTo>
                <a:lnTo>
                  <a:pt x="4716625" y="2220685"/>
                </a:lnTo>
                <a:lnTo>
                  <a:pt x="4558004" y="2258008"/>
                </a:lnTo>
                <a:lnTo>
                  <a:pt x="4520682" y="2276669"/>
                </a:lnTo>
                <a:lnTo>
                  <a:pt x="4324739" y="2313991"/>
                </a:lnTo>
                <a:lnTo>
                  <a:pt x="4212772" y="2202024"/>
                </a:lnTo>
                <a:lnTo>
                  <a:pt x="4184780" y="1950098"/>
                </a:lnTo>
                <a:cubicBezTo>
                  <a:pt x="4174463" y="1836620"/>
                  <a:pt x="4175449" y="1881814"/>
                  <a:pt x="4175449" y="1814804"/>
                </a:cubicBezTo>
                <a:lnTo>
                  <a:pt x="4100804" y="1618861"/>
                </a:lnTo>
                <a:cubicBezTo>
                  <a:pt x="4055136" y="1596027"/>
                  <a:pt x="4077391" y="1600200"/>
                  <a:pt x="4035490" y="1600200"/>
                </a:cubicBezTo>
                <a:lnTo>
                  <a:pt x="3774233" y="1488232"/>
                </a:lnTo>
                <a:lnTo>
                  <a:pt x="3652935" y="1450910"/>
                </a:lnTo>
                <a:lnTo>
                  <a:pt x="3601616" y="1511559"/>
                </a:lnTo>
                <a:lnTo>
                  <a:pt x="3489649" y="1544216"/>
                </a:lnTo>
                <a:lnTo>
                  <a:pt x="3447661" y="1245636"/>
                </a:lnTo>
                <a:lnTo>
                  <a:pt x="3359021" y="1077685"/>
                </a:lnTo>
                <a:lnTo>
                  <a:pt x="3284376" y="816428"/>
                </a:lnTo>
                <a:lnTo>
                  <a:pt x="3125755" y="615820"/>
                </a:lnTo>
                <a:lnTo>
                  <a:pt x="3055776" y="531845"/>
                </a:lnTo>
                <a:lnTo>
                  <a:pt x="2897155" y="513183"/>
                </a:lnTo>
                <a:lnTo>
                  <a:pt x="2738535" y="517849"/>
                </a:lnTo>
                <a:lnTo>
                  <a:pt x="2631233" y="461865"/>
                </a:lnTo>
                <a:lnTo>
                  <a:pt x="2500604" y="466530"/>
                </a:lnTo>
                <a:lnTo>
                  <a:pt x="2332653" y="247261"/>
                </a:lnTo>
                <a:lnTo>
                  <a:pt x="2057400" y="97971"/>
                </a:lnTo>
                <a:cubicBezTo>
                  <a:pt x="2041849" y="96416"/>
                  <a:pt x="2026029" y="96581"/>
                  <a:pt x="2010747" y="93306"/>
                </a:cubicBezTo>
                <a:cubicBezTo>
                  <a:pt x="1960711" y="82584"/>
                  <a:pt x="2011828" y="83975"/>
                  <a:pt x="1982755" y="83975"/>
                </a:cubicBezTo>
                <a:lnTo>
                  <a:pt x="1959429" y="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6727273" y="2379306"/>
            <a:ext cx="4721290" cy="3498980"/>
            <a:chOff x="6727273" y="2379306"/>
            <a:chExt cx="4721290" cy="3498980"/>
          </a:xfrm>
        </p:grpSpPr>
        <p:sp>
          <p:nvSpPr>
            <p:cNvPr id="7" name="Figura a mano libera 6"/>
            <p:cNvSpPr/>
            <p:nvPr/>
          </p:nvSpPr>
          <p:spPr>
            <a:xfrm>
              <a:off x="6727273" y="3097763"/>
              <a:ext cx="3540967" cy="2780523"/>
            </a:xfrm>
            <a:custGeom>
              <a:avLst/>
              <a:gdLst>
                <a:gd name="connsiteX0" fmla="*/ 2668555 w 3540967"/>
                <a:gd name="connsiteY0" fmla="*/ 634482 h 2780523"/>
                <a:gd name="connsiteX1" fmla="*/ 2668555 w 3540967"/>
                <a:gd name="connsiteY1" fmla="*/ 634482 h 2780523"/>
                <a:gd name="connsiteX2" fmla="*/ 2327988 w 3540967"/>
                <a:gd name="connsiteY2" fmla="*/ 531845 h 2780523"/>
                <a:gd name="connsiteX3" fmla="*/ 2290665 w 3540967"/>
                <a:gd name="connsiteY3" fmla="*/ 513184 h 2780523"/>
                <a:gd name="connsiteX4" fmla="*/ 2281335 w 3540967"/>
                <a:gd name="connsiteY4" fmla="*/ 494523 h 2780523"/>
                <a:gd name="connsiteX5" fmla="*/ 2262674 w 3540967"/>
                <a:gd name="connsiteY5" fmla="*/ 485192 h 2780523"/>
                <a:gd name="connsiteX6" fmla="*/ 2253343 w 3540967"/>
                <a:gd name="connsiteY6" fmla="*/ 475861 h 2780523"/>
                <a:gd name="connsiteX7" fmla="*/ 2122714 w 3540967"/>
                <a:gd name="connsiteY7" fmla="*/ 317241 h 2780523"/>
                <a:gd name="connsiteX8" fmla="*/ 2029408 w 3540967"/>
                <a:gd name="connsiteY8" fmla="*/ 396551 h 2780523"/>
                <a:gd name="connsiteX9" fmla="*/ 2015412 w 3540967"/>
                <a:gd name="connsiteY9" fmla="*/ 461866 h 2780523"/>
                <a:gd name="connsiteX10" fmla="*/ 1950098 w 3540967"/>
                <a:gd name="connsiteY10" fmla="*/ 648478 h 2780523"/>
                <a:gd name="connsiteX11" fmla="*/ 1950098 w 3540967"/>
                <a:gd name="connsiteY11" fmla="*/ 835090 h 2780523"/>
                <a:gd name="connsiteX12" fmla="*/ 2010747 w 3540967"/>
                <a:gd name="connsiteY12" fmla="*/ 1096347 h 2780523"/>
                <a:gd name="connsiteX13" fmla="*/ 1987420 w 3540967"/>
                <a:gd name="connsiteY13" fmla="*/ 1268964 h 2780523"/>
                <a:gd name="connsiteX14" fmla="*/ 1931437 w 3540967"/>
                <a:gd name="connsiteY14" fmla="*/ 1268964 h 2780523"/>
                <a:gd name="connsiteX15" fmla="*/ 1819469 w 3540967"/>
                <a:gd name="connsiteY15" fmla="*/ 1110343 h 2780523"/>
                <a:gd name="connsiteX16" fmla="*/ 1791478 w 3540967"/>
                <a:gd name="connsiteY16" fmla="*/ 1045029 h 2780523"/>
                <a:gd name="connsiteX17" fmla="*/ 1726163 w 3540967"/>
                <a:gd name="connsiteY17" fmla="*/ 895739 h 2780523"/>
                <a:gd name="connsiteX18" fmla="*/ 1558212 w 3540967"/>
                <a:gd name="connsiteY18" fmla="*/ 867747 h 2780523"/>
                <a:gd name="connsiteX19" fmla="*/ 1436914 w 3540967"/>
                <a:gd name="connsiteY19" fmla="*/ 839755 h 2780523"/>
                <a:gd name="connsiteX20" fmla="*/ 1404257 w 3540967"/>
                <a:gd name="connsiteY20" fmla="*/ 681135 h 2780523"/>
                <a:gd name="connsiteX21" fmla="*/ 1408922 w 3540967"/>
                <a:gd name="connsiteY21" fmla="*/ 569168 h 2780523"/>
                <a:gd name="connsiteX22" fmla="*/ 1203649 w 3540967"/>
                <a:gd name="connsiteY22" fmla="*/ 382555 h 2780523"/>
                <a:gd name="connsiteX23" fmla="*/ 1194318 w 3540967"/>
                <a:gd name="connsiteY23" fmla="*/ 307910 h 2780523"/>
                <a:gd name="connsiteX24" fmla="*/ 1138335 w 3540967"/>
                <a:gd name="connsiteY24" fmla="*/ 37323 h 2780523"/>
                <a:gd name="connsiteX25" fmla="*/ 1091682 w 3540967"/>
                <a:gd name="connsiteY25" fmla="*/ 18661 h 2780523"/>
                <a:gd name="connsiteX26" fmla="*/ 951722 w 3540967"/>
                <a:gd name="connsiteY26" fmla="*/ 0 h 2780523"/>
                <a:gd name="connsiteX27" fmla="*/ 704461 w 3540967"/>
                <a:gd name="connsiteY27" fmla="*/ 0 h 2780523"/>
                <a:gd name="connsiteX28" fmla="*/ 667139 w 3540967"/>
                <a:gd name="connsiteY28" fmla="*/ 23327 h 2780523"/>
                <a:gd name="connsiteX29" fmla="*/ 573833 w 3540967"/>
                <a:gd name="connsiteY29" fmla="*/ 163286 h 2780523"/>
                <a:gd name="connsiteX30" fmla="*/ 424543 w 3540967"/>
                <a:gd name="connsiteY30" fmla="*/ 233266 h 2780523"/>
                <a:gd name="connsiteX31" fmla="*/ 377890 w 3540967"/>
                <a:gd name="connsiteY31" fmla="*/ 195943 h 2780523"/>
                <a:gd name="connsiteX32" fmla="*/ 228600 w 3540967"/>
                <a:gd name="connsiteY32" fmla="*/ 167951 h 2780523"/>
                <a:gd name="connsiteX33" fmla="*/ 172616 w 3540967"/>
                <a:gd name="connsiteY33" fmla="*/ 158621 h 2780523"/>
                <a:gd name="connsiteX34" fmla="*/ 125963 w 3540967"/>
                <a:gd name="connsiteY34" fmla="*/ 163286 h 2780523"/>
                <a:gd name="connsiteX35" fmla="*/ 0 w 3540967"/>
                <a:gd name="connsiteY35" fmla="*/ 457200 h 2780523"/>
                <a:gd name="connsiteX36" fmla="*/ 9331 w 3540967"/>
                <a:gd name="connsiteY36" fmla="*/ 513184 h 2780523"/>
                <a:gd name="connsiteX37" fmla="*/ 158620 w 3540967"/>
                <a:gd name="connsiteY37" fmla="*/ 718457 h 2780523"/>
                <a:gd name="connsiteX38" fmla="*/ 377890 w 3540967"/>
                <a:gd name="connsiteY38" fmla="*/ 811764 h 2780523"/>
                <a:gd name="connsiteX39" fmla="*/ 564502 w 3540967"/>
                <a:gd name="connsiteY39" fmla="*/ 611155 h 2780523"/>
                <a:gd name="connsiteX40" fmla="*/ 573833 w 3540967"/>
                <a:gd name="connsiteY40" fmla="*/ 555172 h 2780523"/>
                <a:gd name="connsiteX41" fmla="*/ 723122 w 3540967"/>
                <a:gd name="connsiteY41" fmla="*/ 480527 h 2780523"/>
                <a:gd name="connsiteX42" fmla="*/ 881743 w 3540967"/>
                <a:gd name="connsiteY42" fmla="*/ 513184 h 2780523"/>
                <a:gd name="connsiteX43" fmla="*/ 1059025 w 3540967"/>
                <a:gd name="connsiteY43" fmla="*/ 746449 h 2780523"/>
                <a:gd name="connsiteX44" fmla="*/ 1096347 w 3540967"/>
                <a:gd name="connsiteY44" fmla="*/ 793102 h 2780523"/>
                <a:gd name="connsiteX45" fmla="*/ 1189653 w 3540967"/>
                <a:gd name="connsiteY45" fmla="*/ 970384 h 2780523"/>
                <a:gd name="connsiteX46" fmla="*/ 1054359 w 3540967"/>
                <a:gd name="connsiteY46" fmla="*/ 1133670 h 2780523"/>
                <a:gd name="connsiteX47" fmla="*/ 961053 w 3540967"/>
                <a:gd name="connsiteY47" fmla="*/ 1404257 h 2780523"/>
                <a:gd name="connsiteX48" fmla="*/ 830425 w 3540967"/>
                <a:gd name="connsiteY48" fmla="*/ 1674845 h 2780523"/>
                <a:gd name="connsiteX49" fmla="*/ 597159 w 3540967"/>
                <a:gd name="connsiteY49" fmla="*/ 1824135 h 2780523"/>
                <a:gd name="connsiteX50" fmla="*/ 559837 w 3540967"/>
                <a:gd name="connsiteY50" fmla="*/ 1842796 h 2780523"/>
                <a:gd name="connsiteX51" fmla="*/ 466531 w 3540967"/>
                <a:gd name="connsiteY51" fmla="*/ 1908110 h 2780523"/>
                <a:gd name="connsiteX52" fmla="*/ 438539 w 3540967"/>
                <a:gd name="connsiteY52" fmla="*/ 1945433 h 2780523"/>
                <a:gd name="connsiteX53" fmla="*/ 293914 w 3540967"/>
                <a:gd name="connsiteY53" fmla="*/ 2066731 h 2780523"/>
                <a:gd name="connsiteX54" fmla="*/ 391886 w 3540967"/>
                <a:gd name="connsiteY54" fmla="*/ 2453951 h 2780523"/>
                <a:gd name="connsiteX55" fmla="*/ 774441 w 3540967"/>
                <a:gd name="connsiteY55" fmla="*/ 2738535 h 2780523"/>
                <a:gd name="connsiteX56" fmla="*/ 3540967 w 3540967"/>
                <a:gd name="connsiteY56" fmla="*/ 2780523 h 2780523"/>
                <a:gd name="connsiteX57" fmla="*/ 3139751 w 3540967"/>
                <a:gd name="connsiteY57" fmla="*/ 2542592 h 2780523"/>
                <a:gd name="connsiteX58" fmla="*/ 3093098 w 3540967"/>
                <a:gd name="connsiteY58" fmla="*/ 2519266 h 2780523"/>
                <a:gd name="connsiteX59" fmla="*/ 2999792 w 3540967"/>
                <a:gd name="connsiteY59" fmla="*/ 2313992 h 2780523"/>
                <a:gd name="connsiteX60" fmla="*/ 2999792 w 3540967"/>
                <a:gd name="connsiteY60" fmla="*/ 2248678 h 2780523"/>
                <a:gd name="connsiteX61" fmla="*/ 2976465 w 3540967"/>
                <a:gd name="connsiteY61" fmla="*/ 2090057 h 2780523"/>
                <a:gd name="connsiteX62" fmla="*/ 3107094 w 3540967"/>
                <a:gd name="connsiteY62" fmla="*/ 1819470 h 2780523"/>
                <a:gd name="connsiteX63" fmla="*/ 3116425 w 3540967"/>
                <a:gd name="connsiteY63" fmla="*/ 1754155 h 2780523"/>
                <a:gd name="connsiteX64" fmla="*/ 3181739 w 3540967"/>
                <a:gd name="connsiteY64" fmla="*/ 1600200 h 2780523"/>
                <a:gd name="connsiteX65" fmla="*/ 3442996 w 3540967"/>
                <a:gd name="connsiteY65" fmla="*/ 1506894 h 2780523"/>
                <a:gd name="connsiteX66" fmla="*/ 3489649 w 3540967"/>
                <a:gd name="connsiteY66" fmla="*/ 1478902 h 2780523"/>
                <a:gd name="connsiteX67" fmla="*/ 3540967 w 3540967"/>
                <a:gd name="connsiteY67" fmla="*/ 1282959 h 2780523"/>
                <a:gd name="connsiteX68" fmla="*/ 3540967 w 3540967"/>
                <a:gd name="connsiteY68" fmla="*/ 1189653 h 2780523"/>
                <a:gd name="connsiteX69" fmla="*/ 3382347 w 3540967"/>
                <a:gd name="connsiteY69" fmla="*/ 1040364 h 2780523"/>
                <a:gd name="connsiteX70" fmla="*/ 3345025 w 3540967"/>
                <a:gd name="connsiteY70" fmla="*/ 1012372 h 2780523"/>
                <a:gd name="connsiteX71" fmla="*/ 3205065 w 3540967"/>
                <a:gd name="connsiteY71" fmla="*/ 965719 h 2780523"/>
                <a:gd name="connsiteX72" fmla="*/ 3093098 w 3540967"/>
                <a:gd name="connsiteY72" fmla="*/ 825759 h 2780523"/>
                <a:gd name="connsiteX73" fmla="*/ 2757196 w 3540967"/>
                <a:gd name="connsiteY73" fmla="*/ 629817 h 2780523"/>
                <a:gd name="connsiteX74" fmla="*/ 2635898 w 3540967"/>
                <a:gd name="connsiteY74" fmla="*/ 592494 h 2780523"/>
                <a:gd name="connsiteX0" fmla="*/ 2668555 w 3540967"/>
                <a:gd name="connsiteY0" fmla="*/ 634482 h 2780523"/>
                <a:gd name="connsiteX1" fmla="*/ 2668555 w 3540967"/>
                <a:gd name="connsiteY1" fmla="*/ 634482 h 2780523"/>
                <a:gd name="connsiteX2" fmla="*/ 2327988 w 3540967"/>
                <a:gd name="connsiteY2" fmla="*/ 531845 h 2780523"/>
                <a:gd name="connsiteX3" fmla="*/ 2290665 w 3540967"/>
                <a:gd name="connsiteY3" fmla="*/ 513184 h 2780523"/>
                <a:gd name="connsiteX4" fmla="*/ 2281335 w 3540967"/>
                <a:gd name="connsiteY4" fmla="*/ 494523 h 2780523"/>
                <a:gd name="connsiteX5" fmla="*/ 2262674 w 3540967"/>
                <a:gd name="connsiteY5" fmla="*/ 485192 h 2780523"/>
                <a:gd name="connsiteX6" fmla="*/ 2253343 w 3540967"/>
                <a:gd name="connsiteY6" fmla="*/ 475861 h 2780523"/>
                <a:gd name="connsiteX7" fmla="*/ 2122714 w 3540967"/>
                <a:gd name="connsiteY7" fmla="*/ 317241 h 2780523"/>
                <a:gd name="connsiteX8" fmla="*/ 2029408 w 3540967"/>
                <a:gd name="connsiteY8" fmla="*/ 396551 h 2780523"/>
                <a:gd name="connsiteX9" fmla="*/ 2015412 w 3540967"/>
                <a:gd name="connsiteY9" fmla="*/ 461866 h 2780523"/>
                <a:gd name="connsiteX10" fmla="*/ 1950098 w 3540967"/>
                <a:gd name="connsiteY10" fmla="*/ 648478 h 2780523"/>
                <a:gd name="connsiteX11" fmla="*/ 1950098 w 3540967"/>
                <a:gd name="connsiteY11" fmla="*/ 835090 h 2780523"/>
                <a:gd name="connsiteX12" fmla="*/ 2010747 w 3540967"/>
                <a:gd name="connsiteY12" fmla="*/ 1096347 h 2780523"/>
                <a:gd name="connsiteX13" fmla="*/ 1987420 w 3540967"/>
                <a:gd name="connsiteY13" fmla="*/ 1268964 h 2780523"/>
                <a:gd name="connsiteX14" fmla="*/ 1931437 w 3540967"/>
                <a:gd name="connsiteY14" fmla="*/ 1268964 h 2780523"/>
                <a:gd name="connsiteX15" fmla="*/ 1819469 w 3540967"/>
                <a:gd name="connsiteY15" fmla="*/ 1110343 h 2780523"/>
                <a:gd name="connsiteX16" fmla="*/ 1791478 w 3540967"/>
                <a:gd name="connsiteY16" fmla="*/ 1045029 h 2780523"/>
                <a:gd name="connsiteX17" fmla="*/ 1726163 w 3540967"/>
                <a:gd name="connsiteY17" fmla="*/ 895739 h 2780523"/>
                <a:gd name="connsiteX18" fmla="*/ 1558212 w 3540967"/>
                <a:gd name="connsiteY18" fmla="*/ 867747 h 2780523"/>
                <a:gd name="connsiteX19" fmla="*/ 1436914 w 3540967"/>
                <a:gd name="connsiteY19" fmla="*/ 839755 h 2780523"/>
                <a:gd name="connsiteX20" fmla="*/ 1404257 w 3540967"/>
                <a:gd name="connsiteY20" fmla="*/ 681135 h 2780523"/>
                <a:gd name="connsiteX21" fmla="*/ 1408922 w 3540967"/>
                <a:gd name="connsiteY21" fmla="*/ 569168 h 2780523"/>
                <a:gd name="connsiteX22" fmla="*/ 1203649 w 3540967"/>
                <a:gd name="connsiteY22" fmla="*/ 382555 h 2780523"/>
                <a:gd name="connsiteX23" fmla="*/ 1194318 w 3540967"/>
                <a:gd name="connsiteY23" fmla="*/ 307910 h 2780523"/>
                <a:gd name="connsiteX24" fmla="*/ 1138335 w 3540967"/>
                <a:gd name="connsiteY24" fmla="*/ 37323 h 2780523"/>
                <a:gd name="connsiteX25" fmla="*/ 1091682 w 3540967"/>
                <a:gd name="connsiteY25" fmla="*/ 18661 h 2780523"/>
                <a:gd name="connsiteX26" fmla="*/ 951722 w 3540967"/>
                <a:gd name="connsiteY26" fmla="*/ 0 h 2780523"/>
                <a:gd name="connsiteX27" fmla="*/ 704461 w 3540967"/>
                <a:gd name="connsiteY27" fmla="*/ 0 h 2780523"/>
                <a:gd name="connsiteX28" fmla="*/ 667139 w 3540967"/>
                <a:gd name="connsiteY28" fmla="*/ 23327 h 2780523"/>
                <a:gd name="connsiteX29" fmla="*/ 573833 w 3540967"/>
                <a:gd name="connsiteY29" fmla="*/ 163286 h 2780523"/>
                <a:gd name="connsiteX30" fmla="*/ 424543 w 3540967"/>
                <a:gd name="connsiteY30" fmla="*/ 233266 h 2780523"/>
                <a:gd name="connsiteX31" fmla="*/ 377890 w 3540967"/>
                <a:gd name="connsiteY31" fmla="*/ 195943 h 2780523"/>
                <a:gd name="connsiteX32" fmla="*/ 228600 w 3540967"/>
                <a:gd name="connsiteY32" fmla="*/ 167951 h 2780523"/>
                <a:gd name="connsiteX33" fmla="*/ 172616 w 3540967"/>
                <a:gd name="connsiteY33" fmla="*/ 158621 h 2780523"/>
                <a:gd name="connsiteX34" fmla="*/ 125963 w 3540967"/>
                <a:gd name="connsiteY34" fmla="*/ 163286 h 2780523"/>
                <a:gd name="connsiteX35" fmla="*/ 0 w 3540967"/>
                <a:gd name="connsiteY35" fmla="*/ 457200 h 2780523"/>
                <a:gd name="connsiteX36" fmla="*/ 9331 w 3540967"/>
                <a:gd name="connsiteY36" fmla="*/ 513184 h 2780523"/>
                <a:gd name="connsiteX37" fmla="*/ 158620 w 3540967"/>
                <a:gd name="connsiteY37" fmla="*/ 718457 h 2780523"/>
                <a:gd name="connsiteX38" fmla="*/ 377890 w 3540967"/>
                <a:gd name="connsiteY38" fmla="*/ 811764 h 2780523"/>
                <a:gd name="connsiteX39" fmla="*/ 564502 w 3540967"/>
                <a:gd name="connsiteY39" fmla="*/ 611155 h 2780523"/>
                <a:gd name="connsiteX40" fmla="*/ 573833 w 3540967"/>
                <a:gd name="connsiteY40" fmla="*/ 555172 h 2780523"/>
                <a:gd name="connsiteX41" fmla="*/ 723122 w 3540967"/>
                <a:gd name="connsiteY41" fmla="*/ 480527 h 2780523"/>
                <a:gd name="connsiteX42" fmla="*/ 881743 w 3540967"/>
                <a:gd name="connsiteY42" fmla="*/ 513184 h 2780523"/>
                <a:gd name="connsiteX43" fmla="*/ 1059025 w 3540967"/>
                <a:gd name="connsiteY43" fmla="*/ 746449 h 2780523"/>
                <a:gd name="connsiteX44" fmla="*/ 1096347 w 3540967"/>
                <a:gd name="connsiteY44" fmla="*/ 793102 h 2780523"/>
                <a:gd name="connsiteX45" fmla="*/ 1189653 w 3540967"/>
                <a:gd name="connsiteY45" fmla="*/ 970384 h 2780523"/>
                <a:gd name="connsiteX46" fmla="*/ 1054359 w 3540967"/>
                <a:gd name="connsiteY46" fmla="*/ 1133670 h 2780523"/>
                <a:gd name="connsiteX47" fmla="*/ 961053 w 3540967"/>
                <a:gd name="connsiteY47" fmla="*/ 1404257 h 2780523"/>
                <a:gd name="connsiteX48" fmla="*/ 830425 w 3540967"/>
                <a:gd name="connsiteY48" fmla="*/ 1674845 h 2780523"/>
                <a:gd name="connsiteX49" fmla="*/ 597159 w 3540967"/>
                <a:gd name="connsiteY49" fmla="*/ 1824135 h 2780523"/>
                <a:gd name="connsiteX50" fmla="*/ 559837 w 3540967"/>
                <a:gd name="connsiteY50" fmla="*/ 1842796 h 2780523"/>
                <a:gd name="connsiteX51" fmla="*/ 466531 w 3540967"/>
                <a:gd name="connsiteY51" fmla="*/ 1908110 h 2780523"/>
                <a:gd name="connsiteX52" fmla="*/ 438539 w 3540967"/>
                <a:gd name="connsiteY52" fmla="*/ 1945433 h 2780523"/>
                <a:gd name="connsiteX53" fmla="*/ 293914 w 3540967"/>
                <a:gd name="connsiteY53" fmla="*/ 2066731 h 2780523"/>
                <a:gd name="connsiteX54" fmla="*/ 391886 w 3540967"/>
                <a:gd name="connsiteY54" fmla="*/ 2453951 h 2780523"/>
                <a:gd name="connsiteX55" fmla="*/ 774441 w 3540967"/>
                <a:gd name="connsiteY55" fmla="*/ 2738535 h 2780523"/>
                <a:gd name="connsiteX56" fmla="*/ 3540967 w 3540967"/>
                <a:gd name="connsiteY56" fmla="*/ 2780523 h 2780523"/>
                <a:gd name="connsiteX57" fmla="*/ 3139751 w 3540967"/>
                <a:gd name="connsiteY57" fmla="*/ 2542592 h 2780523"/>
                <a:gd name="connsiteX58" fmla="*/ 3093098 w 3540967"/>
                <a:gd name="connsiteY58" fmla="*/ 2519266 h 2780523"/>
                <a:gd name="connsiteX59" fmla="*/ 2999792 w 3540967"/>
                <a:gd name="connsiteY59" fmla="*/ 2313992 h 2780523"/>
                <a:gd name="connsiteX60" fmla="*/ 2999792 w 3540967"/>
                <a:gd name="connsiteY60" fmla="*/ 2248678 h 2780523"/>
                <a:gd name="connsiteX61" fmla="*/ 2976465 w 3540967"/>
                <a:gd name="connsiteY61" fmla="*/ 2090057 h 2780523"/>
                <a:gd name="connsiteX62" fmla="*/ 3107094 w 3540967"/>
                <a:gd name="connsiteY62" fmla="*/ 1819470 h 2780523"/>
                <a:gd name="connsiteX63" fmla="*/ 3116425 w 3540967"/>
                <a:gd name="connsiteY63" fmla="*/ 1754155 h 2780523"/>
                <a:gd name="connsiteX64" fmla="*/ 3181739 w 3540967"/>
                <a:gd name="connsiteY64" fmla="*/ 1600200 h 2780523"/>
                <a:gd name="connsiteX65" fmla="*/ 3442996 w 3540967"/>
                <a:gd name="connsiteY65" fmla="*/ 1506894 h 2780523"/>
                <a:gd name="connsiteX66" fmla="*/ 3489649 w 3540967"/>
                <a:gd name="connsiteY66" fmla="*/ 1478902 h 2780523"/>
                <a:gd name="connsiteX67" fmla="*/ 3540967 w 3540967"/>
                <a:gd name="connsiteY67" fmla="*/ 1282959 h 2780523"/>
                <a:gd name="connsiteX68" fmla="*/ 3540967 w 3540967"/>
                <a:gd name="connsiteY68" fmla="*/ 1189653 h 2780523"/>
                <a:gd name="connsiteX69" fmla="*/ 3382347 w 3540967"/>
                <a:gd name="connsiteY69" fmla="*/ 1040364 h 2780523"/>
                <a:gd name="connsiteX70" fmla="*/ 3345025 w 3540967"/>
                <a:gd name="connsiteY70" fmla="*/ 1012372 h 2780523"/>
                <a:gd name="connsiteX71" fmla="*/ 3205065 w 3540967"/>
                <a:gd name="connsiteY71" fmla="*/ 965719 h 2780523"/>
                <a:gd name="connsiteX72" fmla="*/ 3093098 w 3540967"/>
                <a:gd name="connsiteY72" fmla="*/ 825759 h 2780523"/>
                <a:gd name="connsiteX73" fmla="*/ 2682551 w 3540967"/>
                <a:gd name="connsiteY73" fmla="*/ 620486 h 2780523"/>
                <a:gd name="connsiteX74" fmla="*/ 2635898 w 3540967"/>
                <a:gd name="connsiteY74" fmla="*/ 592494 h 278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540967" h="2780523">
                  <a:moveTo>
                    <a:pt x="2668555" y="634482"/>
                  </a:moveTo>
                  <a:lnTo>
                    <a:pt x="2668555" y="634482"/>
                  </a:lnTo>
                  <a:lnTo>
                    <a:pt x="2327988" y="531845"/>
                  </a:lnTo>
                  <a:cubicBezTo>
                    <a:pt x="2315547" y="525625"/>
                    <a:pt x="2301526" y="521873"/>
                    <a:pt x="2290665" y="513184"/>
                  </a:cubicBezTo>
                  <a:cubicBezTo>
                    <a:pt x="2285234" y="508840"/>
                    <a:pt x="2286252" y="499441"/>
                    <a:pt x="2281335" y="494523"/>
                  </a:cubicBezTo>
                  <a:cubicBezTo>
                    <a:pt x="2276417" y="489605"/>
                    <a:pt x="2268461" y="489050"/>
                    <a:pt x="2262674" y="485192"/>
                  </a:cubicBezTo>
                  <a:cubicBezTo>
                    <a:pt x="2259014" y="482752"/>
                    <a:pt x="2256453" y="478971"/>
                    <a:pt x="2253343" y="475861"/>
                  </a:cubicBezTo>
                  <a:lnTo>
                    <a:pt x="2122714" y="317241"/>
                  </a:lnTo>
                  <a:lnTo>
                    <a:pt x="2029408" y="396551"/>
                  </a:lnTo>
                  <a:cubicBezTo>
                    <a:pt x="2012136" y="442611"/>
                    <a:pt x="2015412" y="420587"/>
                    <a:pt x="2015412" y="461866"/>
                  </a:cubicBezTo>
                  <a:lnTo>
                    <a:pt x="1950098" y="648478"/>
                  </a:lnTo>
                  <a:lnTo>
                    <a:pt x="1950098" y="835090"/>
                  </a:lnTo>
                  <a:lnTo>
                    <a:pt x="2010747" y="1096347"/>
                  </a:lnTo>
                  <a:lnTo>
                    <a:pt x="1987420" y="1268964"/>
                  </a:lnTo>
                  <a:lnTo>
                    <a:pt x="1931437" y="1268964"/>
                  </a:lnTo>
                  <a:lnTo>
                    <a:pt x="1819469" y="1110343"/>
                  </a:lnTo>
                  <a:cubicBezTo>
                    <a:pt x="1785880" y="1065556"/>
                    <a:pt x="1791478" y="1088572"/>
                    <a:pt x="1791478" y="1045029"/>
                  </a:cubicBezTo>
                  <a:lnTo>
                    <a:pt x="1726163" y="895739"/>
                  </a:lnTo>
                  <a:lnTo>
                    <a:pt x="1558212" y="867747"/>
                  </a:lnTo>
                  <a:lnTo>
                    <a:pt x="1436914" y="839755"/>
                  </a:lnTo>
                  <a:lnTo>
                    <a:pt x="1404257" y="681135"/>
                  </a:lnTo>
                  <a:lnTo>
                    <a:pt x="1408922" y="569168"/>
                  </a:lnTo>
                  <a:lnTo>
                    <a:pt x="1203649" y="382555"/>
                  </a:lnTo>
                  <a:cubicBezTo>
                    <a:pt x="1192488" y="326753"/>
                    <a:pt x="1194318" y="351761"/>
                    <a:pt x="1194318" y="307910"/>
                  </a:cubicBezTo>
                  <a:lnTo>
                    <a:pt x="1138335" y="37323"/>
                  </a:lnTo>
                  <a:cubicBezTo>
                    <a:pt x="1098230" y="17270"/>
                    <a:pt x="1114922" y="18661"/>
                    <a:pt x="1091682" y="18661"/>
                  </a:cubicBezTo>
                  <a:lnTo>
                    <a:pt x="951722" y="0"/>
                  </a:lnTo>
                  <a:lnTo>
                    <a:pt x="704461" y="0"/>
                  </a:lnTo>
                  <a:cubicBezTo>
                    <a:pt x="664227" y="15088"/>
                    <a:pt x="667139" y="709"/>
                    <a:pt x="667139" y="23327"/>
                  </a:cubicBezTo>
                  <a:lnTo>
                    <a:pt x="573833" y="163286"/>
                  </a:lnTo>
                  <a:lnTo>
                    <a:pt x="424543" y="233266"/>
                  </a:lnTo>
                  <a:cubicBezTo>
                    <a:pt x="383701" y="202635"/>
                    <a:pt x="398216" y="216271"/>
                    <a:pt x="377890" y="195943"/>
                  </a:cubicBezTo>
                  <a:lnTo>
                    <a:pt x="228600" y="167951"/>
                  </a:lnTo>
                  <a:cubicBezTo>
                    <a:pt x="209939" y="164841"/>
                    <a:pt x="191515" y="159480"/>
                    <a:pt x="172616" y="158621"/>
                  </a:cubicBezTo>
                  <a:cubicBezTo>
                    <a:pt x="157004" y="157911"/>
                    <a:pt x="125963" y="163286"/>
                    <a:pt x="125963" y="163286"/>
                  </a:cubicBezTo>
                  <a:lnTo>
                    <a:pt x="0" y="457200"/>
                  </a:lnTo>
                  <a:cubicBezTo>
                    <a:pt x="9941" y="506903"/>
                    <a:pt x="9331" y="487994"/>
                    <a:pt x="9331" y="513184"/>
                  </a:cubicBezTo>
                  <a:lnTo>
                    <a:pt x="158620" y="718457"/>
                  </a:lnTo>
                  <a:lnTo>
                    <a:pt x="377890" y="811764"/>
                  </a:lnTo>
                  <a:lnTo>
                    <a:pt x="564502" y="611155"/>
                  </a:lnTo>
                  <a:cubicBezTo>
                    <a:pt x="574443" y="561452"/>
                    <a:pt x="573833" y="580361"/>
                    <a:pt x="573833" y="555172"/>
                  </a:cubicBezTo>
                  <a:lnTo>
                    <a:pt x="723122" y="480527"/>
                  </a:lnTo>
                  <a:lnTo>
                    <a:pt x="881743" y="513184"/>
                  </a:lnTo>
                  <a:lnTo>
                    <a:pt x="1059025" y="746449"/>
                  </a:lnTo>
                  <a:cubicBezTo>
                    <a:pt x="1089655" y="787291"/>
                    <a:pt x="1076019" y="772776"/>
                    <a:pt x="1096347" y="793102"/>
                  </a:cubicBezTo>
                  <a:lnTo>
                    <a:pt x="1189653" y="970384"/>
                  </a:lnTo>
                  <a:lnTo>
                    <a:pt x="1054359" y="1133670"/>
                  </a:lnTo>
                  <a:lnTo>
                    <a:pt x="961053" y="1404257"/>
                  </a:lnTo>
                  <a:lnTo>
                    <a:pt x="830425" y="1674845"/>
                  </a:lnTo>
                  <a:lnTo>
                    <a:pt x="597159" y="1824135"/>
                  </a:lnTo>
                  <a:lnTo>
                    <a:pt x="559837" y="1842796"/>
                  </a:lnTo>
                  <a:lnTo>
                    <a:pt x="466531" y="1908110"/>
                  </a:lnTo>
                  <a:lnTo>
                    <a:pt x="438539" y="1945433"/>
                  </a:lnTo>
                  <a:lnTo>
                    <a:pt x="293914" y="2066731"/>
                  </a:lnTo>
                  <a:lnTo>
                    <a:pt x="391886" y="2453951"/>
                  </a:lnTo>
                  <a:lnTo>
                    <a:pt x="774441" y="2738535"/>
                  </a:lnTo>
                  <a:lnTo>
                    <a:pt x="3540967" y="2780523"/>
                  </a:lnTo>
                  <a:lnTo>
                    <a:pt x="3139751" y="2542592"/>
                  </a:lnTo>
                  <a:cubicBezTo>
                    <a:pt x="3090119" y="2527702"/>
                    <a:pt x="3093098" y="2544832"/>
                    <a:pt x="3093098" y="2519266"/>
                  </a:cubicBezTo>
                  <a:lnTo>
                    <a:pt x="2999792" y="2313992"/>
                  </a:lnTo>
                  <a:lnTo>
                    <a:pt x="2999792" y="2248678"/>
                  </a:lnTo>
                  <a:lnTo>
                    <a:pt x="2976465" y="2090057"/>
                  </a:lnTo>
                  <a:lnTo>
                    <a:pt x="3107094" y="1819470"/>
                  </a:lnTo>
                  <a:cubicBezTo>
                    <a:pt x="3117645" y="1766717"/>
                    <a:pt x="3116425" y="1788676"/>
                    <a:pt x="3116425" y="1754155"/>
                  </a:cubicBezTo>
                  <a:lnTo>
                    <a:pt x="3181739" y="1600200"/>
                  </a:lnTo>
                  <a:lnTo>
                    <a:pt x="3442996" y="1506894"/>
                  </a:lnTo>
                  <a:cubicBezTo>
                    <a:pt x="3482806" y="1477036"/>
                    <a:pt x="3464767" y="1478902"/>
                    <a:pt x="3489649" y="1478902"/>
                  </a:cubicBezTo>
                  <a:lnTo>
                    <a:pt x="3540967" y="1282959"/>
                  </a:lnTo>
                  <a:lnTo>
                    <a:pt x="3540967" y="1189653"/>
                  </a:lnTo>
                  <a:lnTo>
                    <a:pt x="3382347" y="1040364"/>
                  </a:lnTo>
                  <a:lnTo>
                    <a:pt x="3345025" y="1012372"/>
                  </a:lnTo>
                  <a:lnTo>
                    <a:pt x="3205065" y="965719"/>
                  </a:lnTo>
                  <a:lnTo>
                    <a:pt x="3093098" y="825759"/>
                  </a:lnTo>
                  <a:lnTo>
                    <a:pt x="2682551" y="620486"/>
                  </a:lnTo>
                  <a:lnTo>
                    <a:pt x="2635898" y="592494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9451812" y="2379306"/>
              <a:ext cx="1049694" cy="1236306"/>
            </a:xfrm>
            <a:custGeom>
              <a:avLst/>
              <a:gdLst>
                <a:gd name="connsiteX0" fmla="*/ 690465 w 1049694"/>
                <a:gd name="connsiteY0" fmla="*/ 139959 h 1236306"/>
                <a:gd name="connsiteX1" fmla="*/ 690465 w 1049694"/>
                <a:gd name="connsiteY1" fmla="*/ 139959 h 1236306"/>
                <a:gd name="connsiteX2" fmla="*/ 433873 w 1049694"/>
                <a:gd name="connsiteY2" fmla="*/ 102637 h 1236306"/>
                <a:gd name="connsiteX3" fmla="*/ 382555 w 1049694"/>
                <a:gd name="connsiteY3" fmla="*/ 135294 h 1236306"/>
                <a:gd name="connsiteX4" fmla="*/ 382555 w 1049694"/>
                <a:gd name="connsiteY4" fmla="*/ 219270 h 1236306"/>
                <a:gd name="connsiteX5" fmla="*/ 373224 w 1049694"/>
                <a:gd name="connsiteY5" fmla="*/ 331237 h 1236306"/>
                <a:gd name="connsiteX6" fmla="*/ 317241 w 1049694"/>
                <a:gd name="connsiteY6" fmla="*/ 331237 h 1236306"/>
                <a:gd name="connsiteX7" fmla="*/ 298579 w 1049694"/>
                <a:gd name="connsiteY7" fmla="*/ 396551 h 1236306"/>
                <a:gd name="connsiteX8" fmla="*/ 289249 w 1049694"/>
                <a:gd name="connsiteY8" fmla="*/ 443204 h 1236306"/>
                <a:gd name="connsiteX9" fmla="*/ 205273 w 1049694"/>
                <a:gd name="connsiteY9" fmla="*/ 583163 h 1236306"/>
                <a:gd name="connsiteX10" fmla="*/ 4665 w 1049694"/>
                <a:gd name="connsiteY10" fmla="*/ 844421 h 1236306"/>
                <a:gd name="connsiteX11" fmla="*/ 0 w 1049694"/>
                <a:gd name="connsiteY11" fmla="*/ 1031033 h 1236306"/>
                <a:gd name="connsiteX12" fmla="*/ 27992 w 1049694"/>
                <a:gd name="connsiteY12" fmla="*/ 1087016 h 1236306"/>
                <a:gd name="connsiteX13" fmla="*/ 167951 w 1049694"/>
                <a:gd name="connsiteY13" fmla="*/ 1236306 h 1236306"/>
                <a:gd name="connsiteX14" fmla="*/ 363894 w 1049694"/>
                <a:gd name="connsiteY14" fmla="*/ 1073021 h 1236306"/>
                <a:gd name="connsiteX15" fmla="*/ 405881 w 1049694"/>
                <a:gd name="connsiteY15" fmla="*/ 1063690 h 1236306"/>
                <a:gd name="connsiteX16" fmla="*/ 424543 w 1049694"/>
                <a:gd name="connsiteY16" fmla="*/ 1054359 h 1236306"/>
                <a:gd name="connsiteX17" fmla="*/ 480526 w 1049694"/>
                <a:gd name="connsiteY17" fmla="*/ 1054359 h 1236306"/>
                <a:gd name="connsiteX18" fmla="*/ 788437 w 1049694"/>
                <a:gd name="connsiteY18" fmla="*/ 1035698 h 1236306"/>
                <a:gd name="connsiteX19" fmla="*/ 825759 w 1049694"/>
                <a:gd name="connsiteY19" fmla="*/ 1017037 h 1236306"/>
                <a:gd name="connsiteX20" fmla="*/ 919065 w 1049694"/>
                <a:gd name="connsiteY20" fmla="*/ 877078 h 1236306"/>
                <a:gd name="connsiteX21" fmla="*/ 919065 w 1049694"/>
                <a:gd name="connsiteY21" fmla="*/ 774441 h 1236306"/>
                <a:gd name="connsiteX22" fmla="*/ 867747 w 1049694"/>
                <a:gd name="connsiteY22" fmla="*/ 550506 h 1236306"/>
                <a:gd name="connsiteX23" fmla="*/ 872412 w 1049694"/>
                <a:gd name="connsiteY23" fmla="*/ 503853 h 1236306"/>
                <a:gd name="connsiteX24" fmla="*/ 891073 w 1049694"/>
                <a:gd name="connsiteY24" fmla="*/ 494523 h 1236306"/>
                <a:gd name="connsiteX25" fmla="*/ 900404 w 1049694"/>
                <a:gd name="connsiteY25" fmla="*/ 475861 h 1236306"/>
                <a:gd name="connsiteX26" fmla="*/ 1049694 w 1049694"/>
                <a:gd name="connsiteY26" fmla="*/ 391886 h 1236306"/>
                <a:gd name="connsiteX27" fmla="*/ 998375 w 1049694"/>
                <a:gd name="connsiteY27" fmla="*/ 270588 h 1236306"/>
                <a:gd name="connsiteX28" fmla="*/ 961053 w 1049694"/>
                <a:gd name="connsiteY28" fmla="*/ 242596 h 1236306"/>
                <a:gd name="connsiteX29" fmla="*/ 765110 w 1049694"/>
                <a:gd name="connsiteY29" fmla="*/ 0 h 1236306"/>
                <a:gd name="connsiteX0" fmla="*/ 690465 w 1049694"/>
                <a:gd name="connsiteY0" fmla="*/ 139959 h 1236306"/>
                <a:gd name="connsiteX1" fmla="*/ 741783 w 1049694"/>
                <a:gd name="connsiteY1" fmla="*/ 27992 h 1236306"/>
                <a:gd name="connsiteX2" fmla="*/ 433873 w 1049694"/>
                <a:gd name="connsiteY2" fmla="*/ 102637 h 1236306"/>
                <a:gd name="connsiteX3" fmla="*/ 382555 w 1049694"/>
                <a:gd name="connsiteY3" fmla="*/ 135294 h 1236306"/>
                <a:gd name="connsiteX4" fmla="*/ 382555 w 1049694"/>
                <a:gd name="connsiteY4" fmla="*/ 219270 h 1236306"/>
                <a:gd name="connsiteX5" fmla="*/ 373224 w 1049694"/>
                <a:gd name="connsiteY5" fmla="*/ 331237 h 1236306"/>
                <a:gd name="connsiteX6" fmla="*/ 317241 w 1049694"/>
                <a:gd name="connsiteY6" fmla="*/ 331237 h 1236306"/>
                <a:gd name="connsiteX7" fmla="*/ 298579 w 1049694"/>
                <a:gd name="connsiteY7" fmla="*/ 396551 h 1236306"/>
                <a:gd name="connsiteX8" fmla="*/ 289249 w 1049694"/>
                <a:gd name="connsiteY8" fmla="*/ 443204 h 1236306"/>
                <a:gd name="connsiteX9" fmla="*/ 205273 w 1049694"/>
                <a:gd name="connsiteY9" fmla="*/ 583163 h 1236306"/>
                <a:gd name="connsiteX10" fmla="*/ 4665 w 1049694"/>
                <a:gd name="connsiteY10" fmla="*/ 844421 h 1236306"/>
                <a:gd name="connsiteX11" fmla="*/ 0 w 1049694"/>
                <a:gd name="connsiteY11" fmla="*/ 1031033 h 1236306"/>
                <a:gd name="connsiteX12" fmla="*/ 27992 w 1049694"/>
                <a:gd name="connsiteY12" fmla="*/ 1087016 h 1236306"/>
                <a:gd name="connsiteX13" fmla="*/ 167951 w 1049694"/>
                <a:gd name="connsiteY13" fmla="*/ 1236306 h 1236306"/>
                <a:gd name="connsiteX14" fmla="*/ 363894 w 1049694"/>
                <a:gd name="connsiteY14" fmla="*/ 1073021 h 1236306"/>
                <a:gd name="connsiteX15" fmla="*/ 405881 w 1049694"/>
                <a:gd name="connsiteY15" fmla="*/ 1063690 h 1236306"/>
                <a:gd name="connsiteX16" fmla="*/ 424543 w 1049694"/>
                <a:gd name="connsiteY16" fmla="*/ 1054359 h 1236306"/>
                <a:gd name="connsiteX17" fmla="*/ 480526 w 1049694"/>
                <a:gd name="connsiteY17" fmla="*/ 1054359 h 1236306"/>
                <a:gd name="connsiteX18" fmla="*/ 788437 w 1049694"/>
                <a:gd name="connsiteY18" fmla="*/ 1035698 h 1236306"/>
                <a:gd name="connsiteX19" fmla="*/ 825759 w 1049694"/>
                <a:gd name="connsiteY19" fmla="*/ 1017037 h 1236306"/>
                <a:gd name="connsiteX20" fmla="*/ 919065 w 1049694"/>
                <a:gd name="connsiteY20" fmla="*/ 877078 h 1236306"/>
                <a:gd name="connsiteX21" fmla="*/ 919065 w 1049694"/>
                <a:gd name="connsiteY21" fmla="*/ 774441 h 1236306"/>
                <a:gd name="connsiteX22" fmla="*/ 867747 w 1049694"/>
                <a:gd name="connsiteY22" fmla="*/ 550506 h 1236306"/>
                <a:gd name="connsiteX23" fmla="*/ 872412 w 1049694"/>
                <a:gd name="connsiteY23" fmla="*/ 503853 h 1236306"/>
                <a:gd name="connsiteX24" fmla="*/ 891073 w 1049694"/>
                <a:gd name="connsiteY24" fmla="*/ 494523 h 1236306"/>
                <a:gd name="connsiteX25" fmla="*/ 900404 w 1049694"/>
                <a:gd name="connsiteY25" fmla="*/ 475861 h 1236306"/>
                <a:gd name="connsiteX26" fmla="*/ 1049694 w 1049694"/>
                <a:gd name="connsiteY26" fmla="*/ 391886 h 1236306"/>
                <a:gd name="connsiteX27" fmla="*/ 998375 w 1049694"/>
                <a:gd name="connsiteY27" fmla="*/ 270588 h 1236306"/>
                <a:gd name="connsiteX28" fmla="*/ 961053 w 1049694"/>
                <a:gd name="connsiteY28" fmla="*/ 242596 h 1236306"/>
                <a:gd name="connsiteX29" fmla="*/ 765110 w 1049694"/>
                <a:gd name="connsiteY29" fmla="*/ 0 h 123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9694" h="1236306">
                  <a:moveTo>
                    <a:pt x="690465" y="139959"/>
                  </a:moveTo>
                  <a:lnTo>
                    <a:pt x="741783" y="27992"/>
                  </a:lnTo>
                  <a:lnTo>
                    <a:pt x="433873" y="102637"/>
                  </a:lnTo>
                  <a:lnTo>
                    <a:pt x="382555" y="135294"/>
                  </a:lnTo>
                  <a:lnTo>
                    <a:pt x="382555" y="219270"/>
                  </a:lnTo>
                  <a:lnTo>
                    <a:pt x="373224" y="331237"/>
                  </a:lnTo>
                  <a:lnTo>
                    <a:pt x="317241" y="331237"/>
                  </a:lnTo>
                  <a:lnTo>
                    <a:pt x="298579" y="396551"/>
                  </a:lnTo>
                  <a:lnTo>
                    <a:pt x="289249" y="443204"/>
                  </a:lnTo>
                  <a:lnTo>
                    <a:pt x="205273" y="583163"/>
                  </a:lnTo>
                  <a:lnTo>
                    <a:pt x="4665" y="844421"/>
                  </a:lnTo>
                  <a:lnTo>
                    <a:pt x="0" y="1031033"/>
                  </a:lnTo>
                  <a:lnTo>
                    <a:pt x="27992" y="1087016"/>
                  </a:lnTo>
                  <a:lnTo>
                    <a:pt x="167951" y="1236306"/>
                  </a:lnTo>
                  <a:lnTo>
                    <a:pt x="363894" y="1073021"/>
                  </a:lnTo>
                  <a:cubicBezTo>
                    <a:pt x="377890" y="1069911"/>
                    <a:pt x="392178" y="1067907"/>
                    <a:pt x="405881" y="1063690"/>
                  </a:cubicBezTo>
                  <a:cubicBezTo>
                    <a:pt x="412528" y="1061645"/>
                    <a:pt x="417642" y="1055222"/>
                    <a:pt x="424543" y="1054359"/>
                  </a:cubicBezTo>
                  <a:cubicBezTo>
                    <a:pt x="443060" y="1052044"/>
                    <a:pt x="461865" y="1054359"/>
                    <a:pt x="480526" y="1054359"/>
                  </a:cubicBezTo>
                  <a:lnTo>
                    <a:pt x="788437" y="1035698"/>
                  </a:lnTo>
                  <a:lnTo>
                    <a:pt x="825759" y="1017037"/>
                  </a:lnTo>
                  <a:lnTo>
                    <a:pt x="919065" y="877078"/>
                  </a:lnTo>
                  <a:lnTo>
                    <a:pt x="919065" y="774441"/>
                  </a:lnTo>
                  <a:lnTo>
                    <a:pt x="867747" y="550506"/>
                  </a:lnTo>
                  <a:cubicBezTo>
                    <a:pt x="869302" y="534955"/>
                    <a:pt x="866401" y="518279"/>
                    <a:pt x="872412" y="503853"/>
                  </a:cubicBezTo>
                  <a:cubicBezTo>
                    <a:pt x="875087" y="497433"/>
                    <a:pt x="886155" y="499441"/>
                    <a:pt x="891073" y="494523"/>
                  </a:cubicBezTo>
                  <a:cubicBezTo>
                    <a:pt x="895991" y="489605"/>
                    <a:pt x="900404" y="475861"/>
                    <a:pt x="900404" y="475861"/>
                  </a:cubicBezTo>
                  <a:lnTo>
                    <a:pt x="1049694" y="391886"/>
                  </a:lnTo>
                  <a:lnTo>
                    <a:pt x="998375" y="270588"/>
                  </a:lnTo>
                  <a:cubicBezTo>
                    <a:pt x="958271" y="250536"/>
                    <a:pt x="961053" y="265836"/>
                    <a:pt x="961053" y="242596"/>
                  </a:cubicBezTo>
                  <a:lnTo>
                    <a:pt x="765110" y="0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11135987" y="3442996"/>
              <a:ext cx="312576" cy="368559"/>
            </a:xfrm>
            <a:custGeom>
              <a:avLst/>
              <a:gdLst>
                <a:gd name="connsiteX0" fmla="*/ 261257 w 312576"/>
                <a:gd name="connsiteY0" fmla="*/ 0 h 368559"/>
                <a:gd name="connsiteX1" fmla="*/ 261257 w 312576"/>
                <a:gd name="connsiteY1" fmla="*/ 0 h 368559"/>
                <a:gd name="connsiteX2" fmla="*/ 205274 w 312576"/>
                <a:gd name="connsiteY2" fmla="*/ 13996 h 368559"/>
                <a:gd name="connsiteX3" fmla="*/ 0 w 312576"/>
                <a:gd name="connsiteY3" fmla="*/ 88641 h 368559"/>
                <a:gd name="connsiteX4" fmla="*/ 23327 w 312576"/>
                <a:gd name="connsiteY4" fmla="*/ 135294 h 368559"/>
                <a:gd name="connsiteX5" fmla="*/ 135294 w 312576"/>
                <a:gd name="connsiteY5" fmla="*/ 265922 h 368559"/>
                <a:gd name="connsiteX6" fmla="*/ 181947 w 312576"/>
                <a:gd name="connsiteY6" fmla="*/ 368559 h 368559"/>
                <a:gd name="connsiteX7" fmla="*/ 256592 w 312576"/>
                <a:gd name="connsiteY7" fmla="*/ 195943 h 368559"/>
                <a:gd name="connsiteX8" fmla="*/ 265923 w 312576"/>
                <a:gd name="connsiteY8" fmla="*/ 149290 h 368559"/>
                <a:gd name="connsiteX9" fmla="*/ 312576 w 312576"/>
                <a:gd name="connsiteY9" fmla="*/ 37322 h 368559"/>
                <a:gd name="connsiteX10" fmla="*/ 261257 w 312576"/>
                <a:gd name="connsiteY10" fmla="*/ 0 h 36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576" h="368559">
                  <a:moveTo>
                    <a:pt x="261257" y="0"/>
                  </a:moveTo>
                  <a:lnTo>
                    <a:pt x="261257" y="0"/>
                  </a:lnTo>
                  <a:cubicBezTo>
                    <a:pt x="211625" y="14890"/>
                    <a:pt x="230840" y="13996"/>
                    <a:pt x="205274" y="13996"/>
                  </a:cubicBezTo>
                  <a:lnTo>
                    <a:pt x="0" y="88641"/>
                  </a:lnTo>
                  <a:cubicBezTo>
                    <a:pt x="24976" y="128601"/>
                    <a:pt x="23327" y="111292"/>
                    <a:pt x="23327" y="135294"/>
                  </a:cubicBezTo>
                  <a:lnTo>
                    <a:pt x="135294" y="265922"/>
                  </a:lnTo>
                  <a:lnTo>
                    <a:pt x="181947" y="368559"/>
                  </a:lnTo>
                  <a:lnTo>
                    <a:pt x="256592" y="195943"/>
                  </a:lnTo>
                  <a:lnTo>
                    <a:pt x="265923" y="149290"/>
                  </a:lnTo>
                  <a:lnTo>
                    <a:pt x="312576" y="37322"/>
                  </a:lnTo>
                  <a:lnTo>
                    <a:pt x="261257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7394412" y="1739245"/>
            <a:ext cx="3934993" cy="3835796"/>
            <a:chOff x="7394412" y="1739245"/>
            <a:chExt cx="3934993" cy="3835796"/>
          </a:xfrm>
        </p:grpSpPr>
        <p:cxnSp>
          <p:nvCxnSpPr>
            <p:cNvPr id="12" name="Connettore diritto 11"/>
            <p:cNvCxnSpPr>
              <a:stCxn id="7" idx="28"/>
            </p:cNvCxnSpPr>
            <p:nvPr/>
          </p:nvCxnSpPr>
          <p:spPr>
            <a:xfrm flipV="1">
              <a:off x="7394412" y="1739245"/>
              <a:ext cx="1786812" cy="1381845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>
              <a:stCxn id="5" idx="18"/>
            </p:cNvCxnSpPr>
            <p:nvPr/>
          </p:nvCxnSpPr>
          <p:spPr>
            <a:xfrm flipV="1">
              <a:off x="7860942" y="2012624"/>
              <a:ext cx="1606186" cy="2074184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10015654" y="3037639"/>
              <a:ext cx="686076" cy="236392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>
              <a:stCxn id="5" idx="44"/>
            </p:cNvCxnSpPr>
            <p:nvPr/>
          </p:nvCxnSpPr>
          <p:spPr>
            <a:xfrm flipV="1">
              <a:off x="10697449" y="3845995"/>
              <a:ext cx="631956" cy="1729046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/>
          <p:cNvGrpSpPr/>
          <p:nvPr/>
        </p:nvGrpSpPr>
        <p:grpSpPr>
          <a:xfrm>
            <a:off x="7431734" y="1796143"/>
            <a:ext cx="4128137" cy="3727579"/>
            <a:chOff x="7431734" y="1796143"/>
            <a:chExt cx="4128137" cy="3727579"/>
          </a:xfrm>
        </p:grpSpPr>
        <p:cxnSp>
          <p:nvCxnSpPr>
            <p:cNvPr id="17" name="Connettore diritto 16"/>
            <p:cNvCxnSpPr>
              <a:stCxn id="5" idx="71"/>
              <a:endCxn id="5" idx="7"/>
            </p:cNvCxnSpPr>
            <p:nvPr/>
          </p:nvCxnSpPr>
          <p:spPr>
            <a:xfrm flipH="1">
              <a:off x="7431734" y="1796143"/>
              <a:ext cx="1842796" cy="1973424"/>
            </a:xfrm>
            <a:prstGeom prst="line">
              <a:avLst/>
            </a:prstGeom>
            <a:ln w="508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>
              <a:endCxn id="7" idx="2"/>
            </p:cNvCxnSpPr>
            <p:nvPr/>
          </p:nvCxnSpPr>
          <p:spPr>
            <a:xfrm flipH="1">
              <a:off x="9055261" y="2034075"/>
              <a:ext cx="592494" cy="1595533"/>
            </a:xfrm>
            <a:prstGeom prst="line">
              <a:avLst/>
            </a:prstGeom>
            <a:ln w="508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/>
            <p:cNvCxnSpPr/>
            <p:nvPr/>
          </p:nvCxnSpPr>
          <p:spPr>
            <a:xfrm flipH="1">
              <a:off x="9835027" y="3059571"/>
              <a:ext cx="647817" cy="2266573"/>
            </a:xfrm>
            <a:prstGeom prst="line">
              <a:avLst/>
            </a:prstGeom>
            <a:ln w="508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>
              <a:endCxn id="5" idx="45"/>
            </p:cNvCxnSpPr>
            <p:nvPr/>
          </p:nvCxnSpPr>
          <p:spPr>
            <a:xfrm flipH="1">
              <a:off x="10902722" y="3811937"/>
              <a:ext cx="657149" cy="1711785"/>
            </a:xfrm>
            <a:prstGeom prst="line">
              <a:avLst/>
            </a:prstGeom>
            <a:ln w="508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8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Validazione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4694" y="1415179"/>
            <a:ext cx="1158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Il </a:t>
            </a:r>
            <a:r>
              <a:rPr lang="en-GB" sz="2000" dirty="0" err="1" smtClean="0"/>
              <a:t>metodo</a:t>
            </a:r>
            <a:r>
              <a:rPr lang="en-GB" sz="2000" dirty="0" smtClean="0"/>
              <a:t> è </a:t>
            </a:r>
            <a:r>
              <a:rPr lang="en-GB" sz="2000" dirty="0" err="1" smtClean="0"/>
              <a:t>stato</a:t>
            </a:r>
            <a:r>
              <a:rPr lang="en-GB" sz="2000" dirty="0" smtClean="0"/>
              <a:t> </a:t>
            </a:r>
            <a:r>
              <a:rPr lang="en-GB" sz="2000" dirty="0" err="1" smtClean="0"/>
              <a:t>validato</a:t>
            </a:r>
            <a:r>
              <a:rPr lang="en-GB" sz="2000" dirty="0" smtClean="0"/>
              <a:t> </a:t>
            </a:r>
            <a:r>
              <a:rPr lang="en-GB" sz="2000" dirty="0" err="1" smtClean="0"/>
              <a:t>confrontando</a:t>
            </a:r>
            <a:r>
              <a:rPr lang="en-GB" sz="2000" dirty="0" smtClean="0"/>
              <a:t> le </a:t>
            </a:r>
            <a:r>
              <a:rPr lang="en-GB" sz="2000" dirty="0" err="1" smtClean="0"/>
              <a:t>altezze</a:t>
            </a:r>
            <a:r>
              <a:rPr lang="en-GB" sz="2000" dirty="0" smtClean="0"/>
              <a:t> </a:t>
            </a:r>
            <a:r>
              <a:rPr lang="en-GB" sz="2000" dirty="0" err="1" smtClean="0"/>
              <a:t>idriche</a:t>
            </a:r>
            <a:r>
              <a:rPr lang="en-GB" sz="2000" dirty="0" smtClean="0"/>
              <a:t> con </a:t>
            </a:r>
            <a:r>
              <a:rPr lang="en-GB" sz="2000" dirty="0" err="1" smtClean="0"/>
              <a:t>quelle</a:t>
            </a:r>
            <a:r>
              <a:rPr lang="en-GB" sz="2000" dirty="0" smtClean="0"/>
              <a:t> </a:t>
            </a:r>
            <a:r>
              <a:rPr lang="en-GB" sz="2000" dirty="0" err="1" smtClean="0"/>
              <a:t>ottenute</a:t>
            </a:r>
            <a:r>
              <a:rPr lang="en-GB" sz="2000" dirty="0" smtClean="0"/>
              <a:t> da </a:t>
            </a:r>
            <a:r>
              <a:rPr lang="en-GB" sz="2000" dirty="0" err="1" smtClean="0"/>
              <a:t>modellazione</a:t>
            </a:r>
            <a:r>
              <a:rPr lang="en-GB" sz="2000" dirty="0" smtClean="0"/>
              <a:t> </a:t>
            </a:r>
            <a:r>
              <a:rPr lang="en-GB" sz="2000" dirty="0" err="1" smtClean="0"/>
              <a:t>idraulica</a:t>
            </a:r>
            <a:r>
              <a:rPr lang="en-GB" sz="2000" dirty="0" smtClean="0"/>
              <a:t> 2D</a:t>
            </a:r>
          </a:p>
          <a:p>
            <a:endParaRPr lang="en-GB" sz="2000" dirty="0"/>
          </a:p>
          <a:p>
            <a:r>
              <a:rPr lang="en-GB" sz="2000" dirty="0" smtClean="0"/>
              <a:t>Scenario di </a:t>
            </a:r>
            <a:r>
              <a:rPr lang="en-GB" sz="2000" dirty="0" err="1" smtClean="0"/>
              <a:t>riferimento</a:t>
            </a:r>
            <a:r>
              <a:rPr lang="en-GB" sz="2000" dirty="0" smtClean="0"/>
              <a:t>: </a:t>
            </a:r>
            <a:r>
              <a:rPr lang="en-GB" sz="2000" dirty="0" err="1" smtClean="0"/>
              <a:t>piena</a:t>
            </a:r>
            <a:r>
              <a:rPr lang="en-GB" sz="2000" dirty="0" smtClean="0"/>
              <a:t> del </a:t>
            </a:r>
            <a:r>
              <a:rPr lang="en-GB" sz="2000" dirty="0" err="1" smtClean="0"/>
              <a:t>novembre</a:t>
            </a:r>
            <a:r>
              <a:rPr lang="en-GB" sz="2000" dirty="0" smtClean="0"/>
              <a:t> 2002 a Lodi</a:t>
            </a:r>
            <a:endParaRPr lang="en-GB" sz="2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104736" y="2548105"/>
            <a:ext cx="4140900" cy="4203334"/>
            <a:chOff x="122854" y="2548105"/>
            <a:chExt cx="4140900" cy="420333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54" y="2548105"/>
              <a:ext cx="4140900" cy="4203334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69682" y="5302577"/>
              <a:ext cx="1414021" cy="1448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189349" y="6438507"/>
              <a:ext cx="1190920" cy="312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29" y="2749298"/>
            <a:ext cx="4149224" cy="3034152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2623925" y="2395378"/>
            <a:ext cx="6654815" cy="4426237"/>
            <a:chOff x="2623925" y="2395378"/>
            <a:chExt cx="6654815" cy="4426237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3925" y="2395378"/>
              <a:ext cx="6654815" cy="4426237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4129" y="6483423"/>
              <a:ext cx="2386500" cy="22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1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4732</TotalTime>
  <Words>390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POLI</vt:lpstr>
      <vt:lpstr>Il metodo RAPIDE per la valutazione della pericolosità idraulica a supporto dell’analisi di danno </vt:lpstr>
      <vt:lpstr>Obiettivo </vt:lpstr>
      <vt:lpstr>Metodo</vt:lpstr>
      <vt:lpstr>Caratteristiche fondamentali </vt:lpstr>
      <vt:lpstr>1. Adattabilità a contesto urbano</vt:lpstr>
      <vt:lpstr>2. Interpolazione guidata dall’intuizione idraulica</vt:lpstr>
      <vt:lpstr>2. Interpolazione guidata dall’intuizione idraulica</vt:lpstr>
      <vt:lpstr>3. Iterazione</vt:lpstr>
      <vt:lpstr>Validazione</vt:lpstr>
      <vt:lpstr>Effetto sui modelli di danno</vt:lpstr>
      <vt:lpstr>Conclusioni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Utente Windows</cp:lastModifiedBy>
  <cp:revision>235</cp:revision>
  <dcterms:created xsi:type="dcterms:W3CDTF">2015-05-26T12:27:57Z</dcterms:created>
  <dcterms:modified xsi:type="dcterms:W3CDTF">2019-06-10T15:24:24Z</dcterms:modified>
</cp:coreProperties>
</file>